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360" r:id="rId5"/>
    <p:sldId id="326" r:id="rId6"/>
    <p:sldId id="357" r:id="rId7"/>
    <p:sldId id="353" r:id="rId8"/>
    <p:sldId id="265" r:id="rId9"/>
    <p:sldId id="351" r:id="rId10"/>
    <p:sldId id="346" r:id="rId11"/>
    <p:sldId id="356" r:id="rId12"/>
    <p:sldId id="321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25" autoAdjust="0"/>
  </p:normalViewPr>
  <p:slideViewPr>
    <p:cSldViewPr snapToGrid="0" showGuides="1">
      <p:cViewPr varScale="1">
        <p:scale>
          <a:sx n="70" d="100"/>
          <a:sy n="70" d="100"/>
        </p:scale>
        <p:origin x="738" y="66"/>
      </p:cViewPr>
      <p:guideLst/>
    </p:cSldViewPr>
  </p:slideViewPr>
  <p:outlineViewPr>
    <p:cViewPr>
      <p:scale>
        <a:sx n="33" d="100"/>
        <a:sy n="33" d="100"/>
      </p:scale>
      <p:origin x="0" y="-163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9/3/2021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5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496" y="1695899"/>
            <a:ext cx="4453151" cy="4028034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defRPr lang="en-US" sz="4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55C2A-633D-42FC-AF3D-3B5D77E69FD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/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A5388B-F01D-43AF-9723-C2ADB689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31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750718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530287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57DE5C9-6A33-42C7-B3F9-EFA47A47A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0456" y="0"/>
            <a:ext cx="3828033" cy="2051003"/>
          </a:xfrm>
          <a:custGeom>
            <a:avLst/>
            <a:gdLst>
              <a:gd name="connsiteX0" fmla="*/ 48561 w 3828033"/>
              <a:gd name="connsiteY0" fmla="*/ 0 h 2050999"/>
              <a:gd name="connsiteX1" fmla="*/ 3738569 w 3828033"/>
              <a:gd name="connsiteY1" fmla="*/ 0 h 2050999"/>
              <a:gd name="connsiteX2" fmla="*/ 3783037 w 3828033"/>
              <a:gd name="connsiteY2" fmla="*/ 131595 h 2050999"/>
              <a:gd name="connsiteX3" fmla="*/ 3828033 w 3828033"/>
              <a:gd name="connsiteY3" fmla="*/ 469009 h 2050999"/>
              <a:gd name="connsiteX4" fmla="*/ 3531647 w 3828033"/>
              <a:gd name="connsiteY4" fmla="*/ 1087433 h 2050999"/>
              <a:gd name="connsiteX5" fmla="*/ 3382306 w 3828033"/>
              <a:gd name="connsiteY5" fmla="*/ 1283724 h 2050999"/>
              <a:gd name="connsiteX6" fmla="*/ 1980966 w 3828033"/>
              <a:gd name="connsiteY6" fmla="*/ 2050999 h 2050999"/>
              <a:gd name="connsiteX7" fmla="*/ 917167 w 3828033"/>
              <a:gd name="connsiteY7" fmla="*/ 1578967 h 2050999"/>
              <a:gd name="connsiteX8" fmla="*/ 787704 w 3828033"/>
              <a:gd name="connsiteY8" fmla="*/ 1485234 h 2050999"/>
              <a:gd name="connsiteX9" fmla="*/ 198877 w 3828033"/>
              <a:gd name="connsiteY9" fmla="*/ 995238 h 2050999"/>
              <a:gd name="connsiteX10" fmla="*/ 0 w 3828033"/>
              <a:gd name="connsiteY10" fmla="*/ 469009 h 2050999"/>
              <a:gd name="connsiteX11" fmla="*/ 45559 w 3828033"/>
              <a:gd name="connsiteY11" fmla="*/ 11416 h 2050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0999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8"/>
                  <a:pt x="3828033" y="355589"/>
                  <a:pt x="3828033" y="469009"/>
                </a:cubicBezTo>
                <a:cubicBezTo>
                  <a:pt x="3828033" y="697464"/>
                  <a:pt x="3731840" y="830882"/>
                  <a:pt x="3531647" y="1087433"/>
                </a:cubicBezTo>
                <a:cubicBezTo>
                  <a:pt x="3483347" y="1149308"/>
                  <a:pt x="3433400" y="1213330"/>
                  <a:pt x="3382306" y="1283724"/>
                </a:cubicBezTo>
                <a:cubicBezTo>
                  <a:pt x="2991862" y="1821547"/>
                  <a:pt x="2572752" y="2050999"/>
                  <a:pt x="1980966" y="2050999"/>
                </a:cubicBezTo>
                <a:cubicBezTo>
                  <a:pt x="1592577" y="2050999"/>
                  <a:pt x="1307610" y="1864076"/>
                  <a:pt x="917167" y="1578967"/>
                </a:cubicBezTo>
                <a:cubicBezTo>
                  <a:pt x="873548" y="1547109"/>
                  <a:pt x="829927" y="1515634"/>
                  <a:pt x="787704" y="1485234"/>
                </a:cubicBezTo>
                <a:cubicBezTo>
                  <a:pt x="558844" y="1320266"/>
                  <a:pt x="342715" y="1164431"/>
                  <a:pt x="198877" y="995238"/>
                </a:cubicBezTo>
                <a:cubicBezTo>
                  <a:pt x="61365" y="833493"/>
                  <a:pt x="0" y="671212"/>
                  <a:pt x="0" y="469009"/>
                </a:cubicBezTo>
                <a:cubicBezTo>
                  <a:pt x="0" y="310632"/>
                  <a:pt x="15484" y="157247"/>
                  <a:pt x="45559" y="1141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8770571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1" y="2052337"/>
            <a:ext cx="4536999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2568"/>
            <a:ext cx="4536998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052337"/>
            <a:ext cx="4535424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2912568"/>
            <a:ext cx="4535424" cy="2779361"/>
          </a:xfrm>
        </p:spPr>
        <p:txBody>
          <a:bodyPr/>
          <a:lstStyle>
            <a:lvl1pPr marL="283464" indent="-283464">
              <a:buFont typeface="Arial" panose="020B0604020202020204" pitchFamily="34" charset="0"/>
              <a:buChar char="•"/>
              <a:defRPr sz="1500"/>
            </a:lvl1pPr>
            <a:lvl2pPr marL="283464" indent="-283464">
              <a:buFont typeface="Arial" panose="020B0604020202020204" pitchFamily="34" charset="0"/>
              <a:buChar char="•"/>
              <a:defRPr sz="1500"/>
            </a:lvl2pPr>
            <a:lvl3pPr marL="283464" indent="-283464">
              <a:defRPr sz="1500"/>
            </a:lvl3pPr>
            <a:lvl4pPr marL="283464" indent="-283464">
              <a:defRPr sz="1500"/>
            </a:lvl4pPr>
            <a:lvl5pPr marL="283464" indent="-283464"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E1D433C7-BB27-460B-8840-C3BFDFF6D17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27D579A2-A798-44EA-94A8-70651A26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2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51BBF27-008B-4335-B8AD-D33CCB9E4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70416" y="-17780"/>
            <a:ext cx="2738729" cy="2320505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7D21113-1479-46FB-ACE3-3469DC3D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87973" y="0"/>
            <a:ext cx="2503874" cy="2085280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C48007D-BDB5-4BBD-BC58-E8136E9471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0912" y="1"/>
            <a:ext cx="2350935" cy="1923513"/>
          </a:xfrm>
          <a:custGeom>
            <a:avLst/>
            <a:gdLst>
              <a:gd name="connsiteX0" fmla="*/ 45607 w 2351088"/>
              <a:gd name="connsiteY0" fmla="*/ 0 h 1923513"/>
              <a:gd name="connsiteX1" fmla="*/ 2351088 w 2351088"/>
              <a:gd name="connsiteY1" fmla="*/ 0 h 1923513"/>
              <a:gd name="connsiteX2" fmla="*/ 2351088 w 2351088"/>
              <a:gd name="connsiteY2" fmla="*/ 1338595 h 1923513"/>
              <a:gd name="connsiteX3" fmla="*/ 2349634 w 2351088"/>
              <a:gd name="connsiteY3" fmla="*/ 1341633 h 1923513"/>
              <a:gd name="connsiteX4" fmla="*/ 2190343 w 2351088"/>
              <a:gd name="connsiteY4" fmla="*/ 1566591 h 1923513"/>
              <a:gd name="connsiteX5" fmla="*/ 1699968 w 2351088"/>
              <a:gd name="connsiteY5" fmla="*/ 1800889 h 1923513"/>
              <a:gd name="connsiteX6" fmla="*/ 1515376 w 2351088"/>
              <a:gd name="connsiteY6" fmla="*/ 1849289 h 1923513"/>
              <a:gd name="connsiteX7" fmla="*/ 365637 w 2351088"/>
              <a:gd name="connsiteY7" fmla="*/ 1654311 h 1923513"/>
              <a:gd name="connsiteX8" fmla="*/ 64305 w 2351088"/>
              <a:gd name="connsiteY8" fmla="*/ 869326 h 1923513"/>
              <a:gd name="connsiteX9" fmla="*/ 47297 w 2351088"/>
              <a:gd name="connsiteY9" fmla="*/ 751875 h 1923513"/>
              <a:gd name="connsiteX10" fmla="*/ 8322 w 2351088"/>
              <a:gd name="connsiteY10" fmla="*/ 451521 h 1923513"/>
              <a:gd name="connsiteX11" fmla="*/ 0 w 2351088"/>
              <a:gd name="connsiteY11" fmla="*/ 311727 h 1923513"/>
              <a:gd name="connsiteX12" fmla="*/ 0 w 2351088"/>
              <a:gd name="connsiteY12" fmla="*/ 310246 h 1923513"/>
              <a:gd name="connsiteX13" fmla="*/ 4459 w 2351088"/>
              <a:gd name="connsiteY13" fmla="*/ 179217 h 1923513"/>
              <a:gd name="connsiteX14" fmla="*/ 23931 w 2351088"/>
              <a:gd name="connsiteY14" fmla="*/ 63647 h 19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1088" h="1923513">
                <a:moveTo>
                  <a:pt x="45607" y="0"/>
                </a:moveTo>
                <a:lnTo>
                  <a:pt x="2351088" y="0"/>
                </a:lnTo>
                <a:lnTo>
                  <a:pt x="2351088" y="1338595"/>
                </a:lnTo>
                <a:lnTo>
                  <a:pt x="2349634" y="1341633"/>
                </a:lnTo>
                <a:cubicBezTo>
                  <a:pt x="2305008" y="1422901"/>
                  <a:pt x="2251810" y="1498079"/>
                  <a:pt x="2190343" y="1566591"/>
                </a:cubicBezTo>
                <a:cubicBezTo>
                  <a:pt x="2066534" y="1704591"/>
                  <a:pt x="1943849" y="1739985"/>
                  <a:pt x="1699968" y="1800889"/>
                </a:cubicBezTo>
                <a:cubicBezTo>
                  <a:pt x="1641138" y="1815570"/>
                  <a:pt x="1580285" y="1830774"/>
                  <a:pt x="1515376" y="1849289"/>
                </a:cubicBezTo>
                <a:cubicBezTo>
                  <a:pt x="1019423" y="1990702"/>
                  <a:pt x="675572" y="1932375"/>
                  <a:pt x="365637" y="1654311"/>
                </a:cubicBezTo>
                <a:cubicBezTo>
                  <a:pt x="162226" y="1471817"/>
                  <a:pt x="114281" y="1225005"/>
                  <a:pt x="64305" y="869326"/>
                </a:cubicBezTo>
                <a:cubicBezTo>
                  <a:pt x="58725" y="829587"/>
                  <a:pt x="52937" y="790079"/>
                  <a:pt x="47297" y="751875"/>
                </a:cubicBezTo>
                <a:cubicBezTo>
                  <a:pt x="32069" y="648282"/>
                  <a:pt x="17269" y="547564"/>
                  <a:pt x="8322" y="451521"/>
                </a:cubicBezTo>
                <a:lnTo>
                  <a:pt x="0" y="311727"/>
                </a:lnTo>
                <a:lnTo>
                  <a:pt x="0" y="310246"/>
                </a:lnTo>
                <a:lnTo>
                  <a:pt x="4459" y="179217"/>
                </a:lnTo>
                <a:cubicBezTo>
                  <a:pt x="8369" y="138638"/>
                  <a:pt x="14788" y="100274"/>
                  <a:pt x="23931" y="6364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4712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6161" y="2050053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6161" y="2910284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3C93592-79D8-498B-BE6E-E633E10DC0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47610" y="2050056"/>
            <a:ext cx="310896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6476F99-8CAD-44A7-AD10-42BCF998BA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7610" y="2910287"/>
            <a:ext cx="3108960" cy="2779361"/>
          </a:xfrm>
        </p:spPr>
        <p:txBody>
          <a:bodyPr/>
          <a:lstStyle>
            <a:lvl1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1pPr>
            <a:lvl2pPr marL="283464" indent="-283464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 marL="283464" indent="-283464">
              <a:lnSpc>
                <a:spcPct val="100000"/>
              </a:lnSpc>
              <a:defRPr sz="1400"/>
            </a:lvl3pPr>
            <a:lvl4pPr marL="283464" indent="-283464">
              <a:lnSpc>
                <a:spcPct val="100000"/>
              </a:lnSpc>
              <a:defRPr sz="1400"/>
            </a:lvl4pPr>
            <a:lvl5pPr marL="283464" indent="-283464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63588D4-4E90-4E61-A3AD-D36326F8EA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spc="0" dirty="0"/>
          </a:p>
        </p:txBody>
      </p:sp>
      <p:sp>
        <p:nvSpPr>
          <p:cNvPr id="16" name="Slide Number Placeholder 31">
            <a:extLst>
              <a:ext uri="{FF2B5EF4-FFF2-40B4-BE49-F238E27FC236}">
                <a16:creationId xmlns:a16="http://schemas.microsoft.com/office/drawing/2014/main" id="{2A681EDC-E961-4B27-BD0E-6A2698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EB7D440C-EA2F-4FF9-B6F4-22EA9266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68CCF-1146-4548-9EA2-0D645460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275" y="4013624"/>
            <a:ext cx="3193475" cy="2857712"/>
          </a:xfrm>
          <a:custGeom>
            <a:avLst/>
            <a:gdLst>
              <a:gd name="connsiteX0" fmla="*/ 1827545 w 3193475"/>
              <a:gd name="connsiteY0" fmla="*/ 0 h 2872953"/>
              <a:gd name="connsiteX1" fmla="*/ 2402028 w 3193475"/>
              <a:gd name="connsiteY1" fmla="*/ 124796 h 2872953"/>
              <a:gd name="connsiteX2" fmla="*/ 2821017 w 3193475"/>
              <a:gd name="connsiteY2" fmla="*/ 461508 h 2872953"/>
              <a:gd name="connsiteX3" fmla="*/ 3193475 w 3193475"/>
              <a:gd name="connsiteY3" fmla="*/ 1654162 h 2872953"/>
              <a:gd name="connsiteX4" fmla="*/ 3027565 w 3193475"/>
              <a:gd name="connsiteY4" fmla="*/ 2143282 h 2872953"/>
              <a:gd name="connsiteX5" fmla="*/ 2536346 w 3193475"/>
              <a:gd name="connsiteY5" fmla="*/ 2598725 h 2872953"/>
              <a:gd name="connsiteX6" fmla="*/ 2428344 w 3193475"/>
              <a:gd name="connsiteY6" fmla="*/ 2685847 h 2872953"/>
              <a:gd name="connsiteX7" fmla="*/ 2197829 w 3193475"/>
              <a:gd name="connsiteY7" fmla="*/ 2866199 h 2872953"/>
              <a:gd name="connsiteX8" fmla="*/ 2188094 w 3193475"/>
              <a:gd name="connsiteY8" fmla="*/ 2872953 h 2872953"/>
              <a:gd name="connsiteX9" fmla="*/ 777457 w 3193475"/>
              <a:gd name="connsiteY9" fmla="*/ 2872953 h 2872953"/>
              <a:gd name="connsiteX10" fmla="*/ 754702 w 3193475"/>
              <a:gd name="connsiteY10" fmla="*/ 2856756 h 2872953"/>
              <a:gd name="connsiteX11" fmla="*/ 371841 w 3193475"/>
              <a:gd name="connsiteY11" fmla="*/ 2411425 h 2872953"/>
              <a:gd name="connsiteX12" fmla="*/ 247255 w 3193475"/>
              <a:gd name="connsiteY12" fmla="*/ 2228976 h 2872953"/>
              <a:gd name="connsiteX13" fmla="*/ 0 w 3193475"/>
              <a:gd name="connsiteY13" fmla="*/ 1654162 h 2872953"/>
              <a:gd name="connsiteX14" fmla="*/ 149395 w 3193475"/>
              <a:gd name="connsiteY14" fmla="*/ 1035110 h 2872953"/>
              <a:gd name="connsiteX15" fmla="*/ 561394 w 3193475"/>
              <a:gd name="connsiteY15" fmla="*/ 503177 h 2872953"/>
              <a:gd name="connsiteX16" fmla="*/ 1157053 w 3193475"/>
              <a:gd name="connsiteY16" fmla="*/ 134285 h 2872953"/>
              <a:gd name="connsiteX17" fmla="*/ 1827545 w 3193475"/>
              <a:gd name="connsiteY17" fmla="*/ 0 h 287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93475" h="2872953">
                <a:moveTo>
                  <a:pt x="1827545" y="0"/>
                </a:moveTo>
                <a:cubicBezTo>
                  <a:pt x="2037520" y="0"/>
                  <a:pt x="2230773" y="42027"/>
                  <a:pt x="2402028" y="124796"/>
                </a:cubicBezTo>
                <a:cubicBezTo>
                  <a:pt x="2562524" y="202427"/>
                  <a:pt x="2703490" y="315735"/>
                  <a:pt x="2821017" y="461508"/>
                </a:cubicBezTo>
                <a:cubicBezTo>
                  <a:pt x="3061214" y="759545"/>
                  <a:pt x="3193475" y="1183094"/>
                  <a:pt x="3193475" y="1654162"/>
                </a:cubicBezTo>
                <a:cubicBezTo>
                  <a:pt x="3193475" y="1842105"/>
                  <a:pt x="3142283" y="1992944"/>
                  <a:pt x="3027565" y="2143282"/>
                </a:cubicBezTo>
                <a:cubicBezTo>
                  <a:pt x="2907570" y="2300544"/>
                  <a:pt x="2727269" y="2445389"/>
                  <a:pt x="2536346" y="2598725"/>
                </a:cubicBezTo>
                <a:cubicBezTo>
                  <a:pt x="2501122" y="2626981"/>
                  <a:pt x="2464732" y="2656236"/>
                  <a:pt x="2428344" y="2685847"/>
                </a:cubicBezTo>
                <a:cubicBezTo>
                  <a:pt x="2346914" y="2752098"/>
                  <a:pt x="2270983" y="2812645"/>
                  <a:pt x="2197829" y="2866199"/>
                </a:cubicBezTo>
                <a:lnTo>
                  <a:pt x="2188094" y="2872953"/>
                </a:lnTo>
                <a:lnTo>
                  <a:pt x="777457" y="2872953"/>
                </a:lnTo>
                <a:lnTo>
                  <a:pt x="754702" y="2856756"/>
                </a:lnTo>
                <a:cubicBezTo>
                  <a:pt x="619495" y="2746040"/>
                  <a:pt x="493987" y="2598886"/>
                  <a:pt x="371841" y="2411425"/>
                </a:cubicBezTo>
                <a:cubicBezTo>
                  <a:pt x="329216" y="2345995"/>
                  <a:pt x="287550" y="2286487"/>
                  <a:pt x="247255" y="2228976"/>
                </a:cubicBezTo>
                <a:cubicBezTo>
                  <a:pt x="80248" y="1990517"/>
                  <a:pt x="0" y="1866507"/>
                  <a:pt x="0" y="1654162"/>
                </a:cubicBezTo>
                <a:cubicBezTo>
                  <a:pt x="0" y="1443317"/>
                  <a:pt x="50301" y="1235038"/>
                  <a:pt x="149395" y="1035110"/>
                </a:cubicBezTo>
                <a:cubicBezTo>
                  <a:pt x="246364" y="839532"/>
                  <a:pt x="384999" y="660510"/>
                  <a:pt x="561394" y="503177"/>
                </a:cubicBezTo>
                <a:cubicBezTo>
                  <a:pt x="734774" y="348485"/>
                  <a:pt x="940705" y="220908"/>
                  <a:pt x="1157053" y="134285"/>
                </a:cubicBezTo>
                <a:cubicBezTo>
                  <a:pt x="1379225" y="45167"/>
                  <a:pt x="1604893" y="0"/>
                  <a:pt x="1827545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83BB758-A5BB-4B68-9C64-F48A2B02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-15241"/>
            <a:ext cx="5092793" cy="4915765"/>
          </a:xfrm>
          <a:custGeom>
            <a:avLst/>
            <a:gdLst>
              <a:gd name="connsiteX0" fmla="*/ 1377974 w 5104070"/>
              <a:gd name="connsiteY0" fmla="*/ 0 h 4929100"/>
              <a:gd name="connsiteX1" fmla="*/ 3932034 w 5104070"/>
              <a:gd name="connsiteY1" fmla="*/ 0 h 4929100"/>
              <a:gd name="connsiteX2" fmla="*/ 3937299 w 5104070"/>
              <a:gd name="connsiteY2" fmla="*/ 2843 h 4929100"/>
              <a:gd name="connsiteX3" fmla="*/ 4460064 w 5104070"/>
              <a:gd name="connsiteY3" fmla="*/ 459139 h 4929100"/>
              <a:gd name="connsiteX4" fmla="*/ 5104070 w 5104070"/>
              <a:gd name="connsiteY4" fmla="*/ 2460998 h 4929100"/>
              <a:gd name="connsiteX5" fmla="*/ 4817201 w 5104070"/>
              <a:gd name="connsiteY5" fmla="*/ 3281981 h 4929100"/>
              <a:gd name="connsiteX6" fmla="*/ 3967850 w 5104070"/>
              <a:gd name="connsiteY6" fmla="*/ 4046437 h 4929100"/>
              <a:gd name="connsiteX7" fmla="*/ 3781107 w 5104070"/>
              <a:gd name="connsiteY7" fmla="*/ 4192670 h 4929100"/>
              <a:gd name="connsiteX8" fmla="*/ 2246633 w 5104070"/>
              <a:gd name="connsiteY8" fmla="*/ 4929100 h 4929100"/>
              <a:gd name="connsiteX9" fmla="*/ 225276 w 5104070"/>
              <a:gd name="connsiteY9" fmla="*/ 3732056 h 4929100"/>
              <a:gd name="connsiteX10" fmla="*/ 9858 w 5104070"/>
              <a:gd name="connsiteY10" fmla="*/ 3425818 h 4929100"/>
              <a:gd name="connsiteX11" fmla="*/ 0 w 5104070"/>
              <a:gd name="connsiteY11" fmla="*/ 3412020 h 4929100"/>
              <a:gd name="connsiteX12" fmla="*/ 0 w 5104070"/>
              <a:gd name="connsiteY12" fmla="*/ 1153046 h 4929100"/>
              <a:gd name="connsiteX13" fmla="*/ 145339 w 5104070"/>
              <a:gd name="connsiteY13" fmla="*/ 951430 h 4929100"/>
              <a:gd name="connsiteX14" fmla="*/ 553026 w 5104070"/>
              <a:gd name="connsiteY14" fmla="*/ 529081 h 4929100"/>
              <a:gd name="connsiteX15" fmla="*/ 1306374 w 5104070"/>
              <a:gd name="connsiteY15" fmla="*/ 31471 h 49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04070" h="4929100">
                <a:moveTo>
                  <a:pt x="1377974" y="0"/>
                </a:moveTo>
                <a:lnTo>
                  <a:pt x="3932034" y="0"/>
                </a:lnTo>
                <a:lnTo>
                  <a:pt x="3937299" y="2843"/>
                </a:lnTo>
                <a:cubicBezTo>
                  <a:pt x="4132450" y="122773"/>
                  <a:pt x="4307655" y="275630"/>
                  <a:pt x="4460064" y="459139"/>
                </a:cubicBezTo>
                <a:cubicBezTo>
                  <a:pt x="4875381" y="959392"/>
                  <a:pt x="5104070" y="1670314"/>
                  <a:pt x="5104070" y="2460998"/>
                </a:cubicBezTo>
                <a:cubicBezTo>
                  <a:pt x="5104070" y="2776458"/>
                  <a:pt x="5015557" y="3029640"/>
                  <a:pt x="4817201" y="3281981"/>
                </a:cubicBezTo>
                <a:cubicBezTo>
                  <a:pt x="4609722" y="3545944"/>
                  <a:pt x="4297968" y="3789065"/>
                  <a:pt x="3967850" y="4046437"/>
                </a:cubicBezTo>
                <a:cubicBezTo>
                  <a:pt x="3906945" y="4093864"/>
                  <a:pt x="3844025" y="4142969"/>
                  <a:pt x="3781107" y="4192670"/>
                </a:cubicBezTo>
                <a:cubicBezTo>
                  <a:pt x="3217912" y="4637475"/>
                  <a:pt x="2806863" y="4929100"/>
                  <a:pt x="2246633" y="4929100"/>
                </a:cubicBezTo>
                <a:cubicBezTo>
                  <a:pt x="1393015" y="4929100"/>
                  <a:pt x="788471" y="4571125"/>
                  <a:pt x="225276" y="3732056"/>
                </a:cubicBezTo>
                <a:cubicBezTo>
                  <a:pt x="151575" y="3622232"/>
                  <a:pt x="79531" y="3522350"/>
                  <a:pt x="9858" y="3425818"/>
                </a:cubicBezTo>
                <a:lnTo>
                  <a:pt x="0" y="3412020"/>
                </a:lnTo>
                <a:lnTo>
                  <a:pt x="0" y="1153046"/>
                </a:lnTo>
                <a:lnTo>
                  <a:pt x="145339" y="951430"/>
                </a:lnTo>
                <a:cubicBezTo>
                  <a:pt x="264349" y="802264"/>
                  <a:pt x="400526" y="661122"/>
                  <a:pt x="553026" y="529081"/>
                </a:cubicBezTo>
                <a:cubicBezTo>
                  <a:pt x="777865" y="334344"/>
                  <a:pt x="1034363" y="165207"/>
                  <a:pt x="1306374" y="3147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BA96416-48F7-4C79-AEF8-10818B539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9928" y="4122903"/>
            <a:ext cx="2982935" cy="2748432"/>
          </a:xfrm>
          <a:custGeom>
            <a:avLst/>
            <a:gdLst>
              <a:gd name="connsiteX0" fmla="*/ 1707059 w 2982935"/>
              <a:gd name="connsiteY0" fmla="*/ 0 h 2763672"/>
              <a:gd name="connsiteX1" fmla="*/ 2243667 w 2982935"/>
              <a:gd name="connsiteY1" fmla="*/ 117307 h 2763672"/>
              <a:gd name="connsiteX2" fmla="*/ 2635032 w 2982935"/>
              <a:gd name="connsiteY2" fmla="*/ 433812 h 2763672"/>
              <a:gd name="connsiteX3" fmla="*/ 2982935 w 2982935"/>
              <a:gd name="connsiteY3" fmla="*/ 1554893 h 2763672"/>
              <a:gd name="connsiteX4" fmla="*/ 2827963 w 2982935"/>
              <a:gd name="connsiteY4" fmla="*/ 2014661 h 2763672"/>
              <a:gd name="connsiteX5" fmla="*/ 2369129 w 2982935"/>
              <a:gd name="connsiteY5" fmla="*/ 2442771 h 2763672"/>
              <a:gd name="connsiteX6" fmla="*/ 2268247 w 2982935"/>
              <a:gd name="connsiteY6" fmla="*/ 2524664 h 2763672"/>
              <a:gd name="connsiteX7" fmla="*/ 2052930 w 2982935"/>
              <a:gd name="connsiteY7" fmla="*/ 2694193 h 2763672"/>
              <a:gd name="connsiteX8" fmla="*/ 1953421 w 2982935"/>
              <a:gd name="connsiteY8" fmla="*/ 2763672 h 2763672"/>
              <a:gd name="connsiteX9" fmla="*/ 814328 w 2982935"/>
              <a:gd name="connsiteY9" fmla="*/ 2763672 h 2763672"/>
              <a:gd name="connsiteX10" fmla="*/ 704946 w 2982935"/>
              <a:gd name="connsiteY10" fmla="*/ 2685317 h 2763672"/>
              <a:gd name="connsiteX11" fmla="*/ 347327 w 2982935"/>
              <a:gd name="connsiteY11" fmla="*/ 2266711 h 2763672"/>
              <a:gd name="connsiteX12" fmla="*/ 230954 w 2982935"/>
              <a:gd name="connsiteY12" fmla="*/ 2095212 h 2763672"/>
              <a:gd name="connsiteX13" fmla="*/ 0 w 2982935"/>
              <a:gd name="connsiteY13" fmla="*/ 1554893 h 2763672"/>
              <a:gd name="connsiteX14" fmla="*/ 139546 w 2982935"/>
              <a:gd name="connsiteY14" fmla="*/ 972991 h 2763672"/>
              <a:gd name="connsiteX15" fmla="*/ 524383 w 2982935"/>
              <a:gd name="connsiteY15" fmla="*/ 472981 h 2763672"/>
              <a:gd name="connsiteX16" fmla="*/ 1080770 w 2982935"/>
              <a:gd name="connsiteY16" fmla="*/ 126226 h 2763672"/>
              <a:gd name="connsiteX17" fmla="*/ 1707059 w 2982935"/>
              <a:gd name="connsiteY17" fmla="*/ 0 h 276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82935" h="2763672">
                <a:moveTo>
                  <a:pt x="1707059" y="0"/>
                </a:moveTo>
                <a:cubicBezTo>
                  <a:pt x="1903190" y="0"/>
                  <a:pt x="2083702" y="39504"/>
                  <a:pt x="2243667" y="117307"/>
                </a:cubicBezTo>
                <a:cubicBezTo>
                  <a:pt x="2393582" y="190279"/>
                  <a:pt x="2525254" y="296787"/>
                  <a:pt x="2635032" y="433812"/>
                </a:cubicBezTo>
                <a:cubicBezTo>
                  <a:pt x="2859393" y="713964"/>
                  <a:pt x="2982935" y="1112094"/>
                  <a:pt x="2982935" y="1554893"/>
                </a:cubicBezTo>
                <a:cubicBezTo>
                  <a:pt x="2982935" y="1731557"/>
                  <a:pt x="2935118" y="1873344"/>
                  <a:pt x="2827963" y="2014661"/>
                </a:cubicBezTo>
                <a:cubicBezTo>
                  <a:pt x="2715879" y="2162485"/>
                  <a:pt x="2547465" y="2298637"/>
                  <a:pt x="2369129" y="2442771"/>
                </a:cubicBezTo>
                <a:cubicBezTo>
                  <a:pt x="2336227" y="2469331"/>
                  <a:pt x="2302237" y="2496831"/>
                  <a:pt x="2268247" y="2524664"/>
                </a:cubicBezTo>
                <a:cubicBezTo>
                  <a:pt x="2192186" y="2586939"/>
                  <a:pt x="2121261" y="2643853"/>
                  <a:pt x="2052930" y="2694193"/>
                </a:cubicBezTo>
                <a:lnTo>
                  <a:pt x="1953421" y="2763672"/>
                </a:lnTo>
                <a:lnTo>
                  <a:pt x="814328" y="2763672"/>
                </a:lnTo>
                <a:lnTo>
                  <a:pt x="704946" y="2685317"/>
                </a:lnTo>
                <a:cubicBezTo>
                  <a:pt x="578653" y="2581245"/>
                  <a:pt x="461419" y="2442922"/>
                  <a:pt x="347327" y="2266711"/>
                </a:cubicBezTo>
                <a:cubicBezTo>
                  <a:pt x="307512" y="2205208"/>
                  <a:pt x="268593" y="2149271"/>
                  <a:pt x="230954" y="2095212"/>
                </a:cubicBezTo>
                <a:cubicBezTo>
                  <a:pt x="74958" y="1871063"/>
                  <a:pt x="0" y="1754495"/>
                  <a:pt x="0" y="1554893"/>
                </a:cubicBezTo>
                <a:cubicBezTo>
                  <a:pt x="0" y="1356701"/>
                  <a:pt x="46984" y="1160921"/>
                  <a:pt x="139546" y="972991"/>
                </a:cubicBezTo>
                <a:cubicBezTo>
                  <a:pt x="230122" y="789150"/>
                  <a:pt x="359617" y="620872"/>
                  <a:pt x="524383" y="472981"/>
                </a:cubicBezTo>
                <a:cubicBezTo>
                  <a:pt x="686332" y="327572"/>
                  <a:pt x="878686" y="207651"/>
                  <a:pt x="1080770" y="126226"/>
                </a:cubicBezTo>
                <a:cubicBezTo>
                  <a:pt x="1288295" y="42456"/>
                  <a:pt x="1499085" y="0"/>
                  <a:pt x="170705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F260F44-5337-4D98-A196-BF28D9430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1651" cy="4716849"/>
          </a:xfrm>
          <a:custGeom>
            <a:avLst/>
            <a:gdLst>
              <a:gd name="connsiteX0" fmla="*/ 1855557 w 4888754"/>
              <a:gd name="connsiteY0" fmla="*/ 0 h 4745424"/>
              <a:gd name="connsiteX1" fmla="*/ 3464120 w 4888754"/>
              <a:gd name="connsiteY1" fmla="*/ 0 h 4745424"/>
              <a:gd name="connsiteX2" fmla="*/ 3621403 w 4888754"/>
              <a:gd name="connsiteY2" fmla="*/ 62975 h 4745424"/>
              <a:gd name="connsiteX3" fmla="*/ 4292333 w 4888754"/>
              <a:gd name="connsiteY3" fmla="*/ 588555 h 4745424"/>
              <a:gd name="connsiteX4" fmla="*/ 4888754 w 4888754"/>
              <a:gd name="connsiteY4" fmla="*/ 2450197 h 4745424"/>
              <a:gd name="connsiteX5" fmla="*/ 4623081 w 4888754"/>
              <a:gd name="connsiteY5" fmla="*/ 3213676 h 4745424"/>
              <a:gd name="connsiteX6" fmla="*/ 3836488 w 4888754"/>
              <a:gd name="connsiteY6" fmla="*/ 3924586 h 4745424"/>
              <a:gd name="connsiteX7" fmla="*/ 3663543 w 4888754"/>
              <a:gd name="connsiteY7" fmla="*/ 4060576 h 4745424"/>
              <a:gd name="connsiteX8" fmla="*/ 2242449 w 4888754"/>
              <a:gd name="connsiteY8" fmla="*/ 4745424 h 4745424"/>
              <a:gd name="connsiteX9" fmla="*/ 370446 w 4888754"/>
              <a:gd name="connsiteY9" fmla="*/ 3632225 h 4745424"/>
              <a:gd name="connsiteX10" fmla="*/ 170945 w 4888754"/>
              <a:gd name="connsiteY10" fmla="*/ 3347437 h 4745424"/>
              <a:gd name="connsiteX11" fmla="*/ 77151 w 4888754"/>
              <a:gd name="connsiteY11" fmla="*/ 3215612 h 4745424"/>
              <a:gd name="connsiteX12" fmla="*/ 0 w 4888754"/>
              <a:gd name="connsiteY12" fmla="*/ 3102319 h 4745424"/>
              <a:gd name="connsiteX13" fmla="*/ 0 w 4888754"/>
              <a:gd name="connsiteY13" fmla="*/ 1516168 h 4745424"/>
              <a:gd name="connsiteX14" fmla="*/ 14241 w 4888754"/>
              <a:gd name="connsiteY14" fmla="*/ 1483904 h 4745424"/>
              <a:gd name="connsiteX15" fmla="*/ 673980 w 4888754"/>
              <a:gd name="connsiteY15" fmla="*/ 653598 h 4745424"/>
              <a:gd name="connsiteX16" fmla="*/ 1627813 w 4888754"/>
              <a:gd name="connsiteY16" fmla="*/ 77786 h 47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8754" h="4745424">
                <a:moveTo>
                  <a:pt x="1855557" y="0"/>
                </a:moveTo>
                <a:lnTo>
                  <a:pt x="3464120" y="0"/>
                </a:lnTo>
                <a:lnTo>
                  <a:pt x="3621403" y="62975"/>
                </a:lnTo>
                <a:cubicBezTo>
                  <a:pt x="3878407" y="184151"/>
                  <a:pt x="4104136" y="361015"/>
                  <a:pt x="4292333" y="588555"/>
                </a:cubicBezTo>
                <a:cubicBezTo>
                  <a:pt x="4676963" y="1053769"/>
                  <a:pt x="4888754" y="1714895"/>
                  <a:pt x="4888754" y="2450197"/>
                </a:cubicBezTo>
                <a:cubicBezTo>
                  <a:pt x="4888754" y="2743561"/>
                  <a:pt x="4806780" y="2979009"/>
                  <a:pt x="4623081" y="3213676"/>
                </a:cubicBezTo>
                <a:cubicBezTo>
                  <a:pt x="4430933" y="3459149"/>
                  <a:pt x="4142214" y="3685241"/>
                  <a:pt x="3836488" y="3924586"/>
                </a:cubicBezTo>
                <a:cubicBezTo>
                  <a:pt x="3780082" y="3968691"/>
                  <a:pt x="3721812" y="4014356"/>
                  <a:pt x="3663543" y="4060576"/>
                </a:cubicBezTo>
                <a:cubicBezTo>
                  <a:pt x="3141962" y="4474226"/>
                  <a:pt x="2761284" y="4745424"/>
                  <a:pt x="2242449" y="4745424"/>
                </a:cubicBezTo>
                <a:cubicBezTo>
                  <a:pt x="1451903" y="4745424"/>
                  <a:pt x="892027" y="4412522"/>
                  <a:pt x="370446" y="3632225"/>
                </a:cubicBezTo>
                <a:cubicBezTo>
                  <a:pt x="302191" y="3530094"/>
                  <a:pt x="235470" y="3437208"/>
                  <a:pt x="170945" y="3347437"/>
                </a:cubicBezTo>
                <a:cubicBezTo>
                  <a:pt x="137517" y="3300910"/>
                  <a:pt x="106259" y="3257175"/>
                  <a:pt x="77151" y="3215612"/>
                </a:cubicBezTo>
                <a:lnTo>
                  <a:pt x="0" y="3102319"/>
                </a:lnTo>
                <a:lnTo>
                  <a:pt x="0" y="1516168"/>
                </a:lnTo>
                <a:lnTo>
                  <a:pt x="14241" y="1483904"/>
                </a:lnTo>
                <a:cubicBezTo>
                  <a:pt x="169519" y="1178622"/>
                  <a:pt x="391516" y="899183"/>
                  <a:pt x="673980" y="653598"/>
                </a:cubicBezTo>
                <a:cubicBezTo>
                  <a:pt x="951614" y="412136"/>
                  <a:pt x="1281372" y="212997"/>
                  <a:pt x="1627813" y="7778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A9FFFC8-7E8C-41D1-8178-683D7B3039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367" y="4226721"/>
            <a:ext cx="2792336" cy="2631279"/>
          </a:xfrm>
          <a:custGeom>
            <a:avLst/>
            <a:gdLst>
              <a:gd name="connsiteX0" fmla="*/ 1597984 w 2792336"/>
              <a:gd name="connsiteY0" fmla="*/ 0 h 2659854"/>
              <a:gd name="connsiteX1" fmla="*/ 2100304 w 2792336"/>
              <a:gd name="connsiteY1" fmla="*/ 107774 h 2659854"/>
              <a:gd name="connsiteX2" fmla="*/ 2466663 w 2792336"/>
              <a:gd name="connsiteY2" fmla="*/ 398557 h 2659854"/>
              <a:gd name="connsiteX3" fmla="*/ 2792336 w 2792336"/>
              <a:gd name="connsiteY3" fmla="*/ 1428533 h 2659854"/>
              <a:gd name="connsiteX4" fmla="*/ 2647267 w 2792336"/>
              <a:gd name="connsiteY4" fmla="*/ 1850936 h 2659854"/>
              <a:gd name="connsiteX5" fmla="*/ 2217750 w 2792336"/>
              <a:gd name="connsiteY5" fmla="*/ 2244256 h 2659854"/>
              <a:gd name="connsiteX6" fmla="*/ 2123315 w 2792336"/>
              <a:gd name="connsiteY6" fmla="*/ 2319494 h 2659854"/>
              <a:gd name="connsiteX7" fmla="*/ 1642263 w 2792336"/>
              <a:gd name="connsiteY7" fmla="*/ 2638851 h 2659854"/>
              <a:gd name="connsiteX8" fmla="*/ 1581420 w 2792336"/>
              <a:gd name="connsiteY8" fmla="*/ 2659854 h 2659854"/>
              <a:gd name="connsiteX9" fmla="*/ 1036524 w 2792336"/>
              <a:gd name="connsiteY9" fmla="*/ 2659854 h 2659854"/>
              <a:gd name="connsiteX10" fmla="*/ 909297 w 2792336"/>
              <a:gd name="connsiteY10" fmla="*/ 2617352 h 2659854"/>
              <a:gd name="connsiteX11" fmla="*/ 325134 w 2792336"/>
              <a:gd name="connsiteY11" fmla="*/ 2082504 h 2659854"/>
              <a:gd name="connsiteX12" fmla="*/ 216197 w 2792336"/>
              <a:gd name="connsiteY12" fmla="*/ 1924942 h 2659854"/>
              <a:gd name="connsiteX13" fmla="*/ 0 w 2792336"/>
              <a:gd name="connsiteY13" fmla="*/ 1428533 h 2659854"/>
              <a:gd name="connsiteX14" fmla="*/ 130629 w 2792336"/>
              <a:gd name="connsiteY14" fmla="*/ 893920 h 2659854"/>
              <a:gd name="connsiteX15" fmla="*/ 490877 w 2792336"/>
              <a:gd name="connsiteY15" fmla="*/ 434543 h 2659854"/>
              <a:gd name="connsiteX16" fmla="*/ 1011713 w 2792336"/>
              <a:gd name="connsiteY16" fmla="*/ 115969 h 2659854"/>
              <a:gd name="connsiteX17" fmla="*/ 1597984 w 2792336"/>
              <a:gd name="connsiteY17" fmla="*/ 0 h 265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92336" h="2659854">
                <a:moveTo>
                  <a:pt x="1597984" y="0"/>
                </a:moveTo>
                <a:cubicBezTo>
                  <a:pt x="1781583" y="0"/>
                  <a:pt x="1950561" y="36294"/>
                  <a:pt x="2100304" y="107774"/>
                </a:cubicBezTo>
                <a:cubicBezTo>
                  <a:pt x="2240641" y="174816"/>
                  <a:pt x="2363899" y="272668"/>
                  <a:pt x="2466663" y="398557"/>
                </a:cubicBezTo>
                <a:cubicBezTo>
                  <a:pt x="2676688" y="655943"/>
                  <a:pt x="2792336" y="1021718"/>
                  <a:pt x="2792336" y="1428533"/>
                </a:cubicBezTo>
                <a:cubicBezTo>
                  <a:pt x="2792336" y="1590840"/>
                  <a:pt x="2747575" y="1721104"/>
                  <a:pt x="2647267" y="1850936"/>
                </a:cubicBezTo>
                <a:cubicBezTo>
                  <a:pt x="2542344" y="1986747"/>
                  <a:pt x="2384692" y="2111835"/>
                  <a:pt x="2217750" y="2244256"/>
                </a:cubicBezTo>
                <a:cubicBezTo>
                  <a:pt x="2186951" y="2268658"/>
                  <a:pt x="2155132" y="2293922"/>
                  <a:pt x="2123315" y="2319494"/>
                </a:cubicBezTo>
                <a:cubicBezTo>
                  <a:pt x="1945311" y="2462529"/>
                  <a:pt x="1797361" y="2574778"/>
                  <a:pt x="1642263" y="2638851"/>
                </a:cubicBezTo>
                <a:lnTo>
                  <a:pt x="1581420" y="2659854"/>
                </a:lnTo>
                <a:lnTo>
                  <a:pt x="1036524" y="2659854"/>
                </a:lnTo>
                <a:lnTo>
                  <a:pt x="909297" y="2617352"/>
                </a:lnTo>
                <a:cubicBezTo>
                  <a:pt x="689311" y="2525449"/>
                  <a:pt x="503138" y="2352322"/>
                  <a:pt x="325134" y="2082504"/>
                </a:cubicBezTo>
                <a:cubicBezTo>
                  <a:pt x="287863" y="2025998"/>
                  <a:pt x="251430" y="1974608"/>
                  <a:pt x="216197" y="1924942"/>
                </a:cubicBezTo>
                <a:cubicBezTo>
                  <a:pt x="70168" y="1719008"/>
                  <a:pt x="0" y="1611913"/>
                  <a:pt x="0" y="1428533"/>
                </a:cubicBezTo>
                <a:cubicBezTo>
                  <a:pt x="0" y="1246447"/>
                  <a:pt x="43982" y="1066577"/>
                  <a:pt x="130629" y="893920"/>
                </a:cubicBezTo>
                <a:cubicBezTo>
                  <a:pt x="215418" y="725019"/>
                  <a:pt x="336638" y="570416"/>
                  <a:pt x="490877" y="434543"/>
                </a:cubicBezTo>
                <a:cubicBezTo>
                  <a:pt x="642478" y="300951"/>
                  <a:pt x="822541" y="190776"/>
                  <a:pt x="1011713" y="115969"/>
                </a:cubicBezTo>
                <a:cubicBezTo>
                  <a:pt x="1205978" y="39006"/>
                  <a:pt x="1403299" y="0"/>
                  <a:pt x="159798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AF89E8-16D8-4AEA-A8C2-5E0D4C9E3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Date Placeholder 9">
            <a:extLst>
              <a:ext uri="{FF2B5EF4-FFF2-40B4-BE49-F238E27FC236}">
                <a16:creationId xmlns:a16="http://schemas.microsoft.com/office/drawing/2014/main" id="{54B934F8-4435-4C62-828F-03DB7892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2" name="Slide Number Placeholder 31">
            <a:extLst>
              <a:ext uri="{FF2B5EF4-FFF2-40B4-BE49-F238E27FC236}">
                <a16:creationId xmlns:a16="http://schemas.microsoft.com/office/drawing/2014/main" id="{47BB9980-A5D8-4B6F-A2F5-5E4BE209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54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07F3431-F465-47BE-A808-B5D9A54DD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A4841FA2-0B49-41AD-B236-E96AAAC1D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/>
          <a:lstStyle/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CEC00-2D0E-45C4-A5B4-620F0CE14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15834" y="0"/>
            <a:ext cx="6076166" cy="6858000"/>
          </a:xfrm>
          <a:custGeom>
            <a:avLst/>
            <a:gdLst>
              <a:gd name="connsiteX0" fmla="*/ 2995083 w 6119349"/>
              <a:gd name="connsiteY0" fmla="*/ 0 h 6858000"/>
              <a:gd name="connsiteX1" fmla="*/ 1980895 w 6119349"/>
              <a:gd name="connsiteY1" fmla="*/ 0 h 6858000"/>
              <a:gd name="connsiteX2" fmla="*/ 323851 w 6119349"/>
              <a:gd name="connsiteY2" fmla="*/ 0 h 6858000"/>
              <a:gd name="connsiteX3" fmla="*/ 0 w 6119349"/>
              <a:gd name="connsiteY3" fmla="*/ 0 h 6858000"/>
              <a:gd name="connsiteX4" fmla="*/ 0 w 6119349"/>
              <a:gd name="connsiteY4" fmla="*/ 6858000 h 6858000"/>
              <a:gd name="connsiteX5" fmla="*/ 323851 w 6119349"/>
              <a:gd name="connsiteY5" fmla="*/ 6858000 h 6858000"/>
              <a:gd name="connsiteX6" fmla="*/ 1980895 w 6119349"/>
              <a:gd name="connsiteY6" fmla="*/ 6858000 h 6858000"/>
              <a:gd name="connsiteX7" fmla="*/ 2995083 w 6119349"/>
              <a:gd name="connsiteY7" fmla="*/ 6858000 h 6858000"/>
              <a:gd name="connsiteX8" fmla="*/ 2995083 w 6119349"/>
              <a:gd name="connsiteY8" fmla="*/ 6847549 h 6858000"/>
              <a:gd name="connsiteX9" fmla="*/ 3403093 w 6119349"/>
              <a:gd name="connsiteY9" fmla="*/ 6847549 h 6858000"/>
              <a:gd name="connsiteX10" fmla="*/ 3616595 w 6119349"/>
              <a:gd name="connsiteY10" fmla="*/ 6847549 h 6858000"/>
              <a:gd name="connsiteX11" fmla="*/ 3728351 w 6119349"/>
              <a:gd name="connsiteY11" fmla="*/ 6770384 h 6858000"/>
              <a:gd name="connsiteX12" fmla="*/ 4244999 w 6119349"/>
              <a:gd name="connsiteY12" fmla="*/ 6365836 h 6858000"/>
              <a:gd name="connsiteX13" fmla="*/ 6119349 w 6119349"/>
              <a:gd name="connsiteY13" fmla="*/ 3621068 h 6858000"/>
              <a:gd name="connsiteX14" fmla="*/ 4518450 w 6119349"/>
              <a:gd name="connsiteY14" fmla="*/ 25401 h 6858000"/>
              <a:gd name="connsiteX15" fmla="*/ 4496326 w 6119349"/>
              <a:gd name="connsiteY15" fmla="*/ 10450 h 6858000"/>
              <a:gd name="connsiteX16" fmla="*/ 3403093 w 6119349"/>
              <a:gd name="connsiteY16" fmla="*/ 10450 h 6858000"/>
              <a:gd name="connsiteX17" fmla="*/ 2995083 w 6119349"/>
              <a:gd name="connsiteY17" fmla="*/ 10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19349" h="6858000">
                <a:moveTo>
                  <a:pt x="2995083" y="0"/>
                </a:moveTo>
                <a:lnTo>
                  <a:pt x="1980895" y="0"/>
                </a:lnTo>
                <a:lnTo>
                  <a:pt x="323851" y="0"/>
                </a:lnTo>
                <a:lnTo>
                  <a:pt x="0" y="0"/>
                </a:lnTo>
                <a:lnTo>
                  <a:pt x="0" y="6858000"/>
                </a:lnTo>
                <a:lnTo>
                  <a:pt x="323851" y="6858000"/>
                </a:lnTo>
                <a:lnTo>
                  <a:pt x="1980895" y="6858000"/>
                </a:lnTo>
                <a:lnTo>
                  <a:pt x="2995083" y="6858000"/>
                </a:lnTo>
                <a:lnTo>
                  <a:pt x="2995083" y="6847549"/>
                </a:lnTo>
                <a:lnTo>
                  <a:pt x="3403093" y="6847549"/>
                </a:lnTo>
                <a:lnTo>
                  <a:pt x="3616595" y="6847549"/>
                </a:lnTo>
                <a:lnTo>
                  <a:pt x="3728351" y="6770384"/>
                </a:lnTo>
                <a:cubicBezTo>
                  <a:pt x="3902169" y="6643282"/>
                  <a:pt x="4072796" y="6505990"/>
                  <a:pt x="4244999" y="6365836"/>
                </a:cubicBezTo>
                <a:cubicBezTo>
                  <a:pt x="5190624" y="5596214"/>
                  <a:pt x="6119349" y="4964437"/>
                  <a:pt x="6119349" y="3621068"/>
                </a:cubicBezTo>
                <a:cubicBezTo>
                  <a:pt x="6119349" y="2097263"/>
                  <a:pt x="5545613" y="762791"/>
                  <a:pt x="4518450" y="25401"/>
                </a:cubicBezTo>
                <a:lnTo>
                  <a:pt x="4496326" y="10450"/>
                </a:lnTo>
                <a:lnTo>
                  <a:pt x="3403093" y="10450"/>
                </a:lnTo>
                <a:lnTo>
                  <a:pt x="2995083" y="1045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4264179-7743-4F6F-A7A1-704D7B52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7195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E6B8D4-667E-41AC-983B-A3613F81A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88518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317EB49B-F84D-4F65-9482-76BB768A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CAA694A-1C38-4BCA-AF25-11FF6C7E3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0397" y="4570"/>
            <a:ext cx="3084612" cy="3481579"/>
          </a:xfrm>
          <a:custGeom>
            <a:avLst/>
            <a:gdLst>
              <a:gd name="connsiteX0" fmla="*/ 1633992 w 2999551"/>
              <a:gd name="connsiteY0" fmla="*/ 0 h 3481579"/>
              <a:gd name="connsiteX1" fmla="*/ 2737037 w 2999551"/>
              <a:gd name="connsiteY1" fmla="*/ 0 h 3481579"/>
              <a:gd name="connsiteX2" fmla="*/ 2999551 w 2999551"/>
              <a:gd name="connsiteY2" fmla="*/ 0 h 3481579"/>
              <a:gd name="connsiteX3" fmla="*/ 2999551 w 2999551"/>
              <a:gd name="connsiteY3" fmla="*/ 3481579 h 3481579"/>
              <a:gd name="connsiteX4" fmla="*/ 0 w 2999551"/>
              <a:gd name="connsiteY4" fmla="*/ 3481579 h 3481579"/>
              <a:gd name="connsiteX5" fmla="*/ 3154 w 2999551"/>
              <a:gd name="connsiteY5" fmla="*/ 3348389 h 3481579"/>
              <a:gd name="connsiteX6" fmla="*/ 1611669 w 2999551"/>
              <a:gd name="connsiteY6" fmla="*/ 15046 h 3481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551" h="3481579">
                <a:moveTo>
                  <a:pt x="1633992" y="0"/>
                </a:moveTo>
                <a:lnTo>
                  <a:pt x="2737037" y="0"/>
                </a:lnTo>
                <a:lnTo>
                  <a:pt x="2999551" y="0"/>
                </a:lnTo>
                <a:lnTo>
                  <a:pt x="2999551" y="3481579"/>
                </a:lnTo>
                <a:lnTo>
                  <a:pt x="0" y="3481579"/>
                </a:lnTo>
                <a:lnTo>
                  <a:pt x="3154" y="3348389"/>
                </a:lnTo>
                <a:cubicBezTo>
                  <a:pt x="70549" y="1934565"/>
                  <a:pt x="640060" y="710747"/>
                  <a:pt x="1611669" y="150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C71C38-E80C-4CB6-900D-104E4969C3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12300" y="0"/>
            <a:ext cx="2679700" cy="3483864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087EF14F-A23A-419B-B040-67536D44E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115" y="3531870"/>
            <a:ext cx="3084612" cy="3326130"/>
          </a:xfrm>
          <a:custGeom>
            <a:avLst/>
            <a:gdLst>
              <a:gd name="connsiteX0" fmla="*/ 1645 w 3084612"/>
              <a:gd name="connsiteY0" fmla="*/ 0 h 3326130"/>
              <a:gd name="connsiteX1" fmla="*/ 3084612 w 3084612"/>
              <a:gd name="connsiteY1" fmla="*/ 0 h 3326130"/>
              <a:gd name="connsiteX2" fmla="*/ 3084612 w 3084612"/>
              <a:gd name="connsiteY2" fmla="*/ 3326130 h 3326130"/>
              <a:gd name="connsiteX3" fmla="*/ 2740651 w 3084612"/>
              <a:gd name="connsiteY3" fmla="*/ 3326130 h 3326130"/>
              <a:gd name="connsiteX4" fmla="*/ 2525231 w 3084612"/>
              <a:gd name="connsiteY4" fmla="*/ 3326130 h 3326130"/>
              <a:gd name="connsiteX5" fmla="*/ 2412471 w 3084612"/>
              <a:gd name="connsiteY5" fmla="*/ 3248247 h 3326130"/>
              <a:gd name="connsiteX6" fmla="*/ 1891184 w 3084612"/>
              <a:gd name="connsiteY6" fmla="*/ 2839937 h 3326130"/>
              <a:gd name="connsiteX7" fmla="*/ 0 w 3084612"/>
              <a:gd name="connsiteY7" fmla="*/ 69643 h 332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612" h="3326130">
                <a:moveTo>
                  <a:pt x="1645" y="0"/>
                </a:moveTo>
                <a:lnTo>
                  <a:pt x="3084612" y="0"/>
                </a:lnTo>
                <a:lnTo>
                  <a:pt x="3084612" y="3326130"/>
                </a:lnTo>
                <a:lnTo>
                  <a:pt x="2740651" y="3326130"/>
                </a:lnTo>
                <a:lnTo>
                  <a:pt x="2525231" y="3326130"/>
                </a:lnTo>
                <a:lnTo>
                  <a:pt x="2412471" y="3248247"/>
                </a:lnTo>
                <a:cubicBezTo>
                  <a:pt x="2237092" y="3119963"/>
                  <a:pt x="2064933" y="2981395"/>
                  <a:pt x="1891184" y="2839937"/>
                </a:cubicBezTo>
                <a:cubicBezTo>
                  <a:pt x="937066" y="2063157"/>
                  <a:pt x="0" y="1425505"/>
                  <a:pt x="0" y="69643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FBD28C77-1B8B-41DB-98BB-E89DACE8B1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4858" y="3531870"/>
            <a:ext cx="2679700" cy="332613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E68894E0-DA12-40BB-B505-EB84F08C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E3416EBC-370F-44EC-82B2-260F9C0C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4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31">
            <a:extLst>
              <a:ext uri="{FF2B5EF4-FFF2-40B4-BE49-F238E27FC236}">
                <a16:creationId xmlns:a16="http://schemas.microsoft.com/office/drawing/2014/main" id="{ABC4236E-DEC6-461F-9145-45973B27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1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38A6D074-7013-4944-89F6-2481F7DC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3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26063765-A16A-406C-B56F-0D4AEC51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37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8AAB7801-14F1-4A33-A13B-ECE1E4CF2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Slide Number Placeholder 31">
            <a:extLst>
              <a:ext uri="{FF2B5EF4-FFF2-40B4-BE49-F238E27FC236}">
                <a16:creationId xmlns:a16="http://schemas.microsoft.com/office/drawing/2014/main" id="{943D328A-FC72-4F5E-A189-C3B73007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5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8" name="Slide Number Placeholder 31">
            <a:extLst>
              <a:ext uri="{FF2B5EF4-FFF2-40B4-BE49-F238E27FC236}">
                <a16:creationId xmlns:a16="http://schemas.microsoft.com/office/drawing/2014/main" id="{6AD29F03-B734-4E9A-8F4E-7E686CA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94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481" y="442913"/>
            <a:ext cx="7134415" cy="184308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E3AE0F-39BB-48ED-A13E-75DF0DCF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81" y="2404069"/>
            <a:ext cx="5485331" cy="35601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892B51F-EEC4-4161-806C-6E0CA9F57B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97970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9246C2-8173-4093-9B73-2CEBC7EC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2482" y="6170613"/>
            <a:ext cx="518182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12C926C-C55F-482B-A653-A99E71E4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81961" y="3374037"/>
            <a:ext cx="5810040" cy="3483963"/>
          </a:xfrm>
          <a:custGeom>
            <a:avLst/>
            <a:gdLst>
              <a:gd name="connsiteX0" fmla="*/ 2808622 w 5724034"/>
              <a:gd name="connsiteY0" fmla="*/ 207 h 3451166"/>
              <a:gd name="connsiteX1" fmla="*/ 4400004 w 5724034"/>
              <a:gd name="connsiteY1" fmla="*/ 607462 h 3451166"/>
              <a:gd name="connsiteX2" fmla="*/ 4745277 w 5724034"/>
              <a:gd name="connsiteY2" fmla="*/ 837612 h 3451166"/>
              <a:gd name="connsiteX3" fmla="*/ 5584627 w 5724034"/>
              <a:gd name="connsiteY3" fmla="*/ 1665805 h 3451166"/>
              <a:gd name="connsiteX4" fmla="*/ 5682689 w 5724034"/>
              <a:gd name="connsiteY4" fmla="*/ 1947596 h 3451166"/>
              <a:gd name="connsiteX5" fmla="*/ 5724034 w 5724034"/>
              <a:gd name="connsiteY5" fmla="*/ 2133764 h 3451166"/>
              <a:gd name="connsiteX6" fmla="*/ 5724034 w 5724034"/>
              <a:gd name="connsiteY6" fmla="*/ 3254784 h 3451166"/>
              <a:gd name="connsiteX7" fmla="*/ 5682668 w 5724034"/>
              <a:gd name="connsiteY7" fmla="*/ 3451166 h 3451166"/>
              <a:gd name="connsiteX8" fmla="*/ 3398 w 5724034"/>
              <a:gd name="connsiteY8" fmla="*/ 3451166 h 3451166"/>
              <a:gd name="connsiteX9" fmla="*/ 0 w 5724034"/>
              <a:gd name="connsiteY9" fmla="*/ 3332475 h 3451166"/>
              <a:gd name="connsiteX10" fmla="*/ 51930 w 5724034"/>
              <a:gd name="connsiteY10" fmla="*/ 2960389 h 3451166"/>
              <a:gd name="connsiteX11" fmla="*/ 562146 w 5724034"/>
              <a:gd name="connsiteY11" fmla="*/ 1816544 h 3451166"/>
              <a:gd name="connsiteX12" fmla="*/ 683754 w 5724034"/>
              <a:gd name="connsiteY12" fmla="*/ 1587775 h 3451166"/>
              <a:gd name="connsiteX13" fmla="*/ 1883792 w 5724034"/>
              <a:gd name="connsiteY13" fmla="*/ 191878 h 3451166"/>
              <a:gd name="connsiteX14" fmla="*/ 2808622 w 5724034"/>
              <a:gd name="connsiteY14" fmla="*/ 207 h 345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034" h="3451166">
                <a:moveTo>
                  <a:pt x="2808622" y="207"/>
                </a:moveTo>
                <a:cubicBezTo>
                  <a:pt x="3316039" y="7471"/>
                  <a:pt x="3825452" y="206405"/>
                  <a:pt x="4400004" y="607462"/>
                </a:cubicBezTo>
                <a:cubicBezTo>
                  <a:pt x="4520314" y="691458"/>
                  <a:pt x="4634691" y="765791"/>
                  <a:pt x="4745277" y="837612"/>
                </a:cubicBezTo>
                <a:cubicBezTo>
                  <a:pt x="5203686" y="1135457"/>
                  <a:pt x="5430786" y="1295036"/>
                  <a:pt x="5584627" y="1665805"/>
                </a:cubicBezTo>
                <a:cubicBezTo>
                  <a:pt x="5622816" y="1757843"/>
                  <a:pt x="5655511" y="1851832"/>
                  <a:pt x="5682689" y="1947596"/>
                </a:cubicBezTo>
                <a:lnTo>
                  <a:pt x="5724034" y="2133764"/>
                </a:lnTo>
                <a:lnTo>
                  <a:pt x="5724034" y="3254784"/>
                </a:lnTo>
                <a:lnTo>
                  <a:pt x="5682668" y="3451166"/>
                </a:lnTo>
                <a:lnTo>
                  <a:pt x="3398" y="3451166"/>
                </a:lnTo>
                <a:lnTo>
                  <a:pt x="0" y="3332475"/>
                </a:lnTo>
                <a:cubicBezTo>
                  <a:pt x="1789" y="3212109"/>
                  <a:pt x="19193" y="3089357"/>
                  <a:pt x="51930" y="2960389"/>
                </a:cubicBezTo>
                <a:cubicBezTo>
                  <a:pt x="143234" y="2600640"/>
                  <a:pt x="346682" y="2219774"/>
                  <a:pt x="562146" y="1816544"/>
                </a:cubicBezTo>
                <a:cubicBezTo>
                  <a:pt x="601922" y="1742209"/>
                  <a:pt x="642967" y="1665303"/>
                  <a:pt x="683754" y="1587775"/>
                </a:cubicBezTo>
                <a:cubicBezTo>
                  <a:pt x="1048876" y="893902"/>
                  <a:pt x="1329611" y="421821"/>
                  <a:pt x="1883792" y="191878"/>
                </a:cubicBezTo>
                <a:cubicBezTo>
                  <a:pt x="2200442" y="60492"/>
                  <a:pt x="2504173" y="-4151"/>
                  <a:pt x="2808622" y="20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729B24BA-95BE-4289-901E-61D7E952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34C5C85A-7E92-4F46-8832-010DD22D7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0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382" y="620202"/>
            <a:ext cx="4917906" cy="159821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90D459AE-B4F3-4C42-8A12-9BF1CD110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54053" cy="3175473"/>
          </a:xfrm>
          <a:custGeom>
            <a:avLst/>
            <a:gdLst>
              <a:gd name="connsiteX0" fmla="*/ 0 w 2424997"/>
              <a:gd name="connsiteY0" fmla="*/ 0 h 3124865"/>
              <a:gd name="connsiteX1" fmla="*/ 1724737 w 2424997"/>
              <a:gd name="connsiteY1" fmla="*/ 0 h 3124865"/>
              <a:gd name="connsiteX2" fmla="*/ 1747203 w 2424997"/>
              <a:gd name="connsiteY2" fmla="*/ 28350 h 3124865"/>
              <a:gd name="connsiteX3" fmla="*/ 2038508 w 2424997"/>
              <a:gd name="connsiteY3" fmla="*/ 527042 h 3124865"/>
              <a:gd name="connsiteX4" fmla="*/ 2111635 w 2424997"/>
              <a:gd name="connsiteY4" fmla="*/ 663503 h 3124865"/>
              <a:gd name="connsiteX5" fmla="*/ 2407832 w 2424997"/>
              <a:gd name="connsiteY5" fmla="*/ 1727267 h 3124865"/>
              <a:gd name="connsiteX6" fmla="*/ 1378437 w 2424997"/>
              <a:gd name="connsiteY6" fmla="*/ 2860499 h 3124865"/>
              <a:gd name="connsiteX7" fmla="*/ 1151698 w 2424997"/>
              <a:gd name="connsiteY7" fmla="*/ 2959167 h 3124865"/>
              <a:gd name="connsiteX8" fmla="*/ 467819 w 2424997"/>
              <a:gd name="connsiteY8" fmla="*/ 3110822 h 3124865"/>
              <a:gd name="connsiteX9" fmla="*/ 130874 w 2424997"/>
              <a:gd name="connsiteY9" fmla="*/ 3004568 h 3124865"/>
              <a:gd name="connsiteX10" fmla="*/ 0 w 2424997"/>
              <a:gd name="connsiteY10" fmla="*/ 2936339 h 3124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24997" h="3124865">
                <a:moveTo>
                  <a:pt x="0" y="0"/>
                </a:moveTo>
                <a:lnTo>
                  <a:pt x="1724737" y="0"/>
                </a:lnTo>
                <a:lnTo>
                  <a:pt x="1747203" y="28350"/>
                </a:lnTo>
                <a:cubicBezTo>
                  <a:pt x="1849704" y="172946"/>
                  <a:pt x="1942108" y="346224"/>
                  <a:pt x="2038508" y="527042"/>
                </a:cubicBezTo>
                <a:cubicBezTo>
                  <a:pt x="2062183" y="571517"/>
                  <a:pt x="2086714" y="617474"/>
                  <a:pt x="2111635" y="663503"/>
                </a:cubicBezTo>
                <a:cubicBezTo>
                  <a:pt x="2334664" y="1075517"/>
                  <a:pt x="2475813" y="1372148"/>
                  <a:pt x="2407832" y="1727267"/>
                </a:cubicBezTo>
                <a:cubicBezTo>
                  <a:pt x="2304253" y="2268357"/>
                  <a:pt x="1996405" y="2607287"/>
                  <a:pt x="1378437" y="2860499"/>
                </a:cubicBezTo>
                <a:cubicBezTo>
                  <a:pt x="1297555" y="2893630"/>
                  <a:pt x="1223386" y="2926944"/>
                  <a:pt x="1151698" y="2959167"/>
                </a:cubicBezTo>
                <a:cubicBezTo>
                  <a:pt x="854475" y="3092702"/>
                  <a:pt x="701291" y="3154909"/>
                  <a:pt x="467819" y="3110822"/>
                </a:cubicBezTo>
                <a:cubicBezTo>
                  <a:pt x="351909" y="3088935"/>
                  <a:pt x="239342" y="3053398"/>
                  <a:pt x="130874" y="3004568"/>
                </a:cubicBezTo>
                <a:lnTo>
                  <a:pt x="0" y="293633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0344694E-FBEE-4E6E-B940-5A77EE1224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D848FBF2-F963-4A1F-B265-AB689736B7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202" y="4007060"/>
            <a:ext cx="3444873" cy="2850940"/>
          </a:xfrm>
          <a:custGeom>
            <a:avLst/>
            <a:gdLst>
              <a:gd name="connsiteX0" fmla="*/ 1782686 w 3444873"/>
              <a:gd name="connsiteY0" fmla="*/ 0 h 2881420"/>
              <a:gd name="connsiteX1" fmla="*/ 3043760 w 3444873"/>
              <a:gd name="connsiteY1" fmla="*/ 738072 h 2881420"/>
              <a:gd name="connsiteX2" fmla="*/ 3178153 w 3444873"/>
              <a:gd name="connsiteY2" fmla="*/ 926892 h 2881420"/>
              <a:gd name="connsiteX3" fmla="*/ 3444873 w 3444873"/>
              <a:gd name="connsiteY3" fmla="*/ 1521780 h 2881420"/>
              <a:gd name="connsiteX4" fmla="*/ 3283718 w 3444873"/>
              <a:gd name="connsiteY4" fmla="*/ 2162452 h 2881420"/>
              <a:gd name="connsiteX5" fmla="*/ 2839285 w 3444873"/>
              <a:gd name="connsiteY5" fmla="*/ 2712960 h 2881420"/>
              <a:gd name="connsiteX6" fmla="*/ 2692803 w 3444873"/>
              <a:gd name="connsiteY6" fmla="*/ 2827545 h 2881420"/>
              <a:gd name="connsiteX7" fmla="*/ 2610242 w 3444873"/>
              <a:gd name="connsiteY7" fmla="*/ 2881420 h 2881420"/>
              <a:gd name="connsiteX8" fmla="*/ 523032 w 3444873"/>
              <a:gd name="connsiteY8" fmla="*/ 2881420 h 2881420"/>
              <a:gd name="connsiteX9" fmla="*/ 501539 w 3444873"/>
              <a:gd name="connsiteY9" fmla="*/ 2862881 h 2881420"/>
              <a:gd name="connsiteX10" fmla="*/ 401780 w 3444873"/>
              <a:gd name="connsiteY10" fmla="*/ 2756085 h 2881420"/>
              <a:gd name="connsiteX11" fmla="*/ 0 w 3444873"/>
              <a:gd name="connsiteY11" fmla="*/ 1521780 h 2881420"/>
              <a:gd name="connsiteX12" fmla="*/ 178970 w 3444873"/>
              <a:gd name="connsiteY12" fmla="*/ 1015579 h 2881420"/>
              <a:gd name="connsiteX13" fmla="*/ 708859 w 3444873"/>
              <a:gd name="connsiteY13" fmla="*/ 544230 h 2881420"/>
              <a:gd name="connsiteX14" fmla="*/ 825365 w 3444873"/>
              <a:gd name="connsiteY14" fmla="*/ 454067 h 2881420"/>
              <a:gd name="connsiteX15" fmla="*/ 1782686 w 3444873"/>
              <a:gd name="connsiteY15" fmla="*/ 0 h 288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81420">
                <a:moveTo>
                  <a:pt x="1782686" y="0"/>
                </a:moveTo>
                <a:cubicBezTo>
                  <a:pt x="2315236" y="0"/>
                  <a:pt x="2692396" y="220721"/>
                  <a:pt x="3043760" y="738072"/>
                </a:cubicBezTo>
                <a:cubicBezTo>
                  <a:pt x="3089740" y="805787"/>
                  <a:pt x="3134687" y="867372"/>
                  <a:pt x="3178153" y="926892"/>
                </a:cubicBezTo>
                <a:cubicBezTo>
                  <a:pt x="3358308" y="1173678"/>
                  <a:pt x="3444873" y="1302019"/>
                  <a:pt x="3444873" y="1521780"/>
                </a:cubicBezTo>
                <a:cubicBezTo>
                  <a:pt x="3444873" y="1739988"/>
                  <a:pt x="3390613" y="1955541"/>
                  <a:pt x="3283718" y="2162452"/>
                </a:cubicBezTo>
                <a:cubicBezTo>
                  <a:pt x="3179115" y="2364860"/>
                  <a:pt x="3029567" y="2550133"/>
                  <a:pt x="2839285" y="2712960"/>
                </a:cubicBezTo>
                <a:cubicBezTo>
                  <a:pt x="2792528" y="2752984"/>
                  <a:pt x="2743576" y="2791253"/>
                  <a:pt x="2692803" y="2827545"/>
                </a:cubicBezTo>
                <a:lnTo>
                  <a:pt x="2610242" y="2881420"/>
                </a:lnTo>
                <a:lnTo>
                  <a:pt x="523032" y="2881420"/>
                </a:lnTo>
                <a:lnTo>
                  <a:pt x="501539" y="2862881"/>
                </a:lnTo>
                <a:cubicBezTo>
                  <a:pt x="466750" y="2829417"/>
                  <a:pt x="433475" y="2793801"/>
                  <a:pt x="401780" y="2756085"/>
                </a:cubicBezTo>
                <a:cubicBezTo>
                  <a:pt x="142674" y="2447638"/>
                  <a:pt x="0" y="2009299"/>
                  <a:pt x="0" y="1521780"/>
                </a:cubicBezTo>
                <a:cubicBezTo>
                  <a:pt x="0" y="1327273"/>
                  <a:pt x="55222" y="1171168"/>
                  <a:pt x="178970" y="1015579"/>
                </a:cubicBezTo>
                <a:cubicBezTo>
                  <a:pt x="308413" y="852825"/>
                  <a:pt x="502908" y="702921"/>
                  <a:pt x="708859" y="544230"/>
                </a:cubicBezTo>
                <a:cubicBezTo>
                  <a:pt x="746858" y="514988"/>
                  <a:pt x="786112" y="484711"/>
                  <a:pt x="825365" y="454067"/>
                </a:cubicBezTo>
                <a:cubicBezTo>
                  <a:pt x="1176728" y="179810"/>
                  <a:pt x="1433172" y="0"/>
                  <a:pt x="178268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5AE605FD-E2BD-48D3-A2C4-60E67DD8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382" y="2312988"/>
            <a:ext cx="4774784" cy="3651250"/>
          </a:xfrm>
        </p:spPr>
        <p:txBody>
          <a:bodyPr>
            <a:normAutofit/>
          </a:bodyPr>
          <a:lstStyle>
            <a:lvl1pPr>
              <a:defRPr spc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Footer Placeholder 4">
            <a:extLst>
              <a:ext uri="{FF2B5EF4-FFF2-40B4-BE49-F238E27FC236}">
                <a16:creationId xmlns:a16="http://schemas.microsoft.com/office/drawing/2014/main" id="{0175CA32-28D6-4BB4-A489-25BCF1FA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1382" y="6170613"/>
            <a:ext cx="2437439" cy="457077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9" name="Date Placeholder 22">
            <a:extLst>
              <a:ext uri="{FF2B5EF4-FFF2-40B4-BE49-F238E27FC236}">
                <a16:creationId xmlns:a16="http://schemas.microsoft.com/office/drawing/2014/main" id="{1BE603F5-0A57-4324-882D-14EC1A8C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1745" y="6170490"/>
            <a:ext cx="1829076" cy="4572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9" name="Slide Number Placeholder 31">
            <a:extLst>
              <a:ext uri="{FF2B5EF4-FFF2-40B4-BE49-F238E27FC236}">
                <a16:creationId xmlns:a16="http://schemas.microsoft.com/office/drawing/2014/main" id="{959C448F-2494-48EB-82EF-21C67128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7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3C76B81-402B-4E5D-8078-908DB1F2DD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5274860" cy="3066706"/>
          </a:xfrm>
        </p:spPr>
        <p:txBody>
          <a:bodyPr anchor="b"/>
          <a:lstStyle>
            <a:lvl1pPr>
              <a:defRPr sz="6000" spc="0"/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162357" cy="1576188"/>
          </a:xfrm>
        </p:spPr>
        <p:txBody>
          <a:bodyPr anchor="t"/>
          <a:lstStyle>
            <a:lvl1pPr>
              <a:defRPr strike="noStrike"/>
            </a:lvl1pPr>
          </a:lstStyle>
          <a:p>
            <a:r>
              <a:rPr lang="en-US" b="0"/>
              <a:t>Click to edit Master subtitle style</a:t>
            </a:r>
            <a:endParaRPr lang="en-US" b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22" y="442913"/>
            <a:ext cx="8263570" cy="1344612"/>
          </a:xfrm>
        </p:spPr>
        <p:txBody>
          <a:bodyPr anchor="b"/>
          <a:lstStyle>
            <a:lvl1pPr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73D2B5-4489-48A5-BD84-C92B7179A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3" y="3978381"/>
            <a:ext cx="12188647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Slide Number Placeholder 31">
            <a:extLst>
              <a:ext uri="{FF2B5EF4-FFF2-40B4-BE49-F238E27FC236}">
                <a16:creationId xmlns:a16="http://schemas.microsoft.com/office/drawing/2014/main" id="{A785EF8F-8A0F-41F7-BFA0-9E9AB06C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84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7E2F0C9-450A-46BE-9D30-BF2BCDB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554E25-FBED-49B5-ADA0-6DA5D8E8DD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17049" cy="6858000"/>
          </a:xfrm>
          <a:custGeom>
            <a:avLst/>
            <a:gdLst>
              <a:gd name="connsiteX0" fmla="*/ 2112162 w 2417049"/>
              <a:gd name="connsiteY0" fmla="*/ 0 h 6858000"/>
              <a:gd name="connsiteX1" fmla="*/ 2417049 w 2417049"/>
              <a:gd name="connsiteY1" fmla="*/ 0 h 6858000"/>
              <a:gd name="connsiteX2" fmla="*/ 2394205 w 2417049"/>
              <a:gd name="connsiteY2" fmla="*/ 17461 h 6858000"/>
              <a:gd name="connsiteX3" fmla="*/ 741074 w 2417049"/>
              <a:gd name="connsiteY3" fmla="*/ 4217082 h 6858000"/>
              <a:gd name="connsiteX4" fmla="*/ 2004991 w 2417049"/>
              <a:gd name="connsiteY4" fmla="*/ 6804604 h 6858000"/>
              <a:gd name="connsiteX5" fmla="*/ 2062346 w 2417049"/>
              <a:gd name="connsiteY5" fmla="*/ 6858000 h 6858000"/>
              <a:gd name="connsiteX6" fmla="*/ 1953913 w 2417049"/>
              <a:gd name="connsiteY6" fmla="*/ 6858000 h 6858000"/>
              <a:gd name="connsiteX7" fmla="*/ 1693070 w 2417049"/>
              <a:gd name="connsiteY7" fmla="*/ 6599739 h 6858000"/>
              <a:gd name="connsiteX8" fmla="*/ 567934 w 2417049"/>
              <a:gd name="connsiteY8" fmla="*/ 4115040 h 6858000"/>
              <a:gd name="connsiteX9" fmla="*/ 2091112 w 2417049"/>
              <a:gd name="connsiteY9" fmla="*/ 17040 h 6858000"/>
              <a:gd name="connsiteX10" fmla="*/ 1672271 w 2417049"/>
              <a:gd name="connsiteY10" fmla="*/ 0 h 6858000"/>
              <a:gd name="connsiteX11" fmla="*/ 2094397 w 2417049"/>
              <a:gd name="connsiteY11" fmla="*/ 0 h 6858000"/>
              <a:gd name="connsiteX12" fmla="*/ 2073347 w 2417049"/>
              <a:gd name="connsiteY12" fmla="*/ 17040 h 6858000"/>
              <a:gd name="connsiteX13" fmla="*/ 550169 w 2417049"/>
              <a:gd name="connsiteY13" fmla="*/ 4115040 h 6858000"/>
              <a:gd name="connsiteX14" fmla="*/ 1675306 w 2417049"/>
              <a:gd name="connsiteY14" fmla="*/ 6599739 h 6858000"/>
              <a:gd name="connsiteX15" fmla="*/ 1936149 w 2417049"/>
              <a:gd name="connsiteY15" fmla="*/ 6858000 h 6858000"/>
              <a:gd name="connsiteX16" fmla="*/ 1682790 w 2417049"/>
              <a:gd name="connsiteY16" fmla="*/ 6858000 h 6858000"/>
              <a:gd name="connsiteX17" fmla="*/ 1434206 w 2417049"/>
              <a:gd name="connsiteY17" fmla="*/ 6615157 h 6858000"/>
              <a:gd name="connsiteX18" fmla="*/ 385335 w 2417049"/>
              <a:gd name="connsiteY18" fmla="*/ 4282319 h 6858000"/>
              <a:gd name="connsiteX19" fmla="*/ 1645413 w 2417049"/>
              <a:gd name="connsiteY19" fmla="*/ 27367 h 6858000"/>
              <a:gd name="connsiteX20" fmla="*/ 0 w 2417049"/>
              <a:gd name="connsiteY20" fmla="*/ 0 h 6858000"/>
              <a:gd name="connsiteX21" fmla="*/ 1654347 w 2417049"/>
              <a:gd name="connsiteY21" fmla="*/ 0 h 6858000"/>
              <a:gd name="connsiteX22" fmla="*/ 1626537 w 2417049"/>
              <a:gd name="connsiteY22" fmla="*/ 28337 h 6858000"/>
              <a:gd name="connsiteX23" fmla="*/ 366460 w 2417049"/>
              <a:gd name="connsiteY23" fmla="*/ 4283289 h 6858000"/>
              <a:gd name="connsiteX24" fmla="*/ 1415329 w 2417049"/>
              <a:gd name="connsiteY24" fmla="*/ 6616128 h 6858000"/>
              <a:gd name="connsiteX25" fmla="*/ 1662921 w 2417049"/>
              <a:gd name="connsiteY25" fmla="*/ 6858000 h 6858000"/>
              <a:gd name="connsiteX26" fmla="*/ 0 w 2417049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17049" h="6858000">
                <a:moveTo>
                  <a:pt x="2112162" y="0"/>
                </a:moveTo>
                <a:lnTo>
                  <a:pt x="2417049" y="0"/>
                </a:lnTo>
                <a:lnTo>
                  <a:pt x="2394205" y="17461"/>
                </a:lnTo>
                <a:cubicBezTo>
                  <a:pt x="1333530" y="878708"/>
                  <a:pt x="741074" y="2437327"/>
                  <a:pt x="741074" y="4217082"/>
                </a:cubicBezTo>
                <a:cubicBezTo>
                  <a:pt x="741074" y="5418356"/>
                  <a:pt x="1303237" y="6132444"/>
                  <a:pt x="2004991" y="6804604"/>
                </a:cubicBezTo>
                <a:lnTo>
                  <a:pt x="2062346" y="6858000"/>
                </a:lnTo>
                <a:lnTo>
                  <a:pt x="1953913" y="6858000"/>
                </a:lnTo>
                <a:lnTo>
                  <a:pt x="1693070" y="6599739"/>
                </a:lnTo>
                <a:cubicBezTo>
                  <a:pt x="1064979" y="5955416"/>
                  <a:pt x="567934" y="5263323"/>
                  <a:pt x="567934" y="4115040"/>
                </a:cubicBezTo>
                <a:cubicBezTo>
                  <a:pt x="567934" y="2378351"/>
                  <a:pt x="1113816" y="857447"/>
                  <a:pt x="2091112" y="17040"/>
                </a:cubicBezTo>
                <a:close/>
                <a:moveTo>
                  <a:pt x="1672271" y="0"/>
                </a:moveTo>
                <a:lnTo>
                  <a:pt x="2094397" y="0"/>
                </a:lnTo>
                <a:lnTo>
                  <a:pt x="2073347" y="17040"/>
                </a:lnTo>
                <a:cubicBezTo>
                  <a:pt x="1096051" y="857447"/>
                  <a:pt x="550169" y="2378351"/>
                  <a:pt x="550169" y="4115040"/>
                </a:cubicBezTo>
                <a:cubicBezTo>
                  <a:pt x="550169" y="5263323"/>
                  <a:pt x="1047215" y="5955416"/>
                  <a:pt x="1675306" y="6599739"/>
                </a:cubicBezTo>
                <a:lnTo>
                  <a:pt x="1936149" y="6858000"/>
                </a:lnTo>
                <a:lnTo>
                  <a:pt x="1682790" y="6858000"/>
                </a:lnTo>
                <a:lnTo>
                  <a:pt x="1434206" y="6615157"/>
                </a:lnTo>
                <a:cubicBezTo>
                  <a:pt x="861085" y="6026831"/>
                  <a:pt x="428538" y="5350659"/>
                  <a:pt x="385335" y="4282319"/>
                </a:cubicBezTo>
                <a:cubicBezTo>
                  <a:pt x="315325" y="2551123"/>
                  <a:pt x="763271" y="995374"/>
                  <a:pt x="1645413" y="27367"/>
                </a:cubicBezTo>
                <a:close/>
                <a:moveTo>
                  <a:pt x="0" y="0"/>
                </a:moveTo>
                <a:lnTo>
                  <a:pt x="1654347" y="0"/>
                </a:lnTo>
                <a:lnTo>
                  <a:pt x="1626537" y="28337"/>
                </a:lnTo>
                <a:cubicBezTo>
                  <a:pt x="744394" y="996343"/>
                  <a:pt x="296450" y="2552094"/>
                  <a:pt x="366460" y="4283289"/>
                </a:cubicBezTo>
                <a:cubicBezTo>
                  <a:pt x="409662" y="5351630"/>
                  <a:pt x="842209" y="6027802"/>
                  <a:pt x="1415329" y="6616128"/>
                </a:cubicBezTo>
                <a:lnTo>
                  <a:pt x="166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B6A8D76-E69B-4696-9428-6B1F02AB6F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296" y="1"/>
            <a:ext cx="3047704" cy="6857999"/>
          </a:xfrm>
          <a:custGeom>
            <a:avLst/>
            <a:gdLst>
              <a:gd name="connsiteX0" fmla="*/ 982019 w 3047704"/>
              <a:gd name="connsiteY0" fmla="*/ 0 h 6857999"/>
              <a:gd name="connsiteX1" fmla="*/ 3047704 w 3047704"/>
              <a:gd name="connsiteY1" fmla="*/ 0 h 6857999"/>
              <a:gd name="connsiteX2" fmla="*/ 3047704 w 3047704"/>
              <a:gd name="connsiteY2" fmla="*/ 6857999 h 6857999"/>
              <a:gd name="connsiteX3" fmla="*/ 314373 w 3047704"/>
              <a:gd name="connsiteY3" fmla="*/ 6857999 h 6857999"/>
              <a:gd name="connsiteX4" fmla="*/ 417053 w 3047704"/>
              <a:gd name="connsiteY4" fmla="*/ 6776130 h 6857999"/>
              <a:gd name="connsiteX5" fmla="*/ 2189706 w 3047704"/>
              <a:gd name="connsiteY5" fmla="*/ 3968277 h 6857999"/>
              <a:gd name="connsiteX6" fmla="*/ 1015028 w 3047704"/>
              <a:gd name="connsiteY6" fmla="*/ 35110 h 6857999"/>
              <a:gd name="connsiteX7" fmla="*/ 687894 w 3047704"/>
              <a:gd name="connsiteY7" fmla="*/ 0 h 6857999"/>
              <a:gd name="connsiteX8" fmla="*/ 962740 w 3047704"/>
              <a:gd name="connsiteY8" fmla="*/ 0 h 6857999"/>
              <a:gd name="connsiteX9" fmla="*/ 994866 w 3047704"/>
              <a:gd name="connsiteY9" fmla="*/ 34171 h 6857999"/>
              <a:gd name="connsiteX10" fmla="*/ 2169546 w 3047704"/>
              <a:gd name="connsiteY10" fmla="*/ 3967339 h 6857999"/>
              <a:gd name="connsiteX11" fmla="*/ 396891 w 3047704"/>
              <a:gd name="connsiteY11" fmla="*/ 6775192 h 6857999"/>
              <a:gd name="connsiteX12" fmla="*/ 293035 w 3047704"/>
              <a:gd name="connsiteY12" fmla="*/ 6857999 h 6857999"/>
              <a:gd name="connsiteX13" fmla="*/ 171208 w 3047704"/>
              <a:gd name="connsiteY13" fmla="*/ 6857999 h 6857999"/>
              <a:gd name="connsiteX14" fmla="*/ 426438 w 3047704"/>
              <a:gd name="connsiteY14" fmla="*/ 6651337 h 6857999"/>
              <a:gd name="connsiteX15" fmla="*/ 1972117 w 3047704"/>
              <a:gd name="connsiteY15" fmla="*/ 3859832 h 6857999"/>
              <a:gd name="connsiteX16" fmla="*/ 772975 w 3047704"/>
              <a:gd name="connsiteY16" fmla="*/ 99143 h 6857999"/>
              <a:gd name="connsiteX17" fmla="*/ 354738 w 3047704"/>
              <a:gd name="connsiteY17" fmla="*/ 0 h 6857999"/>
              <a:gd name="connsiteX18" fmla="*/ 663489 w 3047704"/>
              <a:gd name="connsiteY18" fmla="*/ 0 h 6857999"/>
              <a:gd name="connsiteX19" fmla="*/ 748570 w 3047704"/>
              <a:gd name="connsiteY19" fmla="*/ 99143 h 6857999"/>
              <a:gd name="connsiteX20" fmla="*/ 1947712 w 3047704"/>
              <a:gd name="connsiteY20" fmla="*/ 3859832 h 6857999"/>
              <a:gd name="connsiteX21" fmla="*/ 402035 w 3047704"/>
              <a:gd name="connsiteY21" fmla="*/ 6651337 h 6857999"/>
              <a:gd name="connsiteX22" fmla="*/ 146805 w 3047704"/>
              <a:gd name="connsiteY22" fmla="*/ 6857999 h 6857999"/>
              <a:gd name="connsiteX23" fmla="*/ 0 w 3047704"/>
              <a:gd name="connsiteY23" fmla="*/ 6857999 h 6857999"/>
              <a:gd name="connsiteX24" fmla="*/ 224325 w 3047704"/>
              <a:gd name="connsiteY24" fmla="*/ 6659295 h 6857999"/>
              <a:gd name="connsiteX25" fmla="*/ 1789426 w 3047704"/>
              <a:gd name="connsiteY25" fmla="*/ 3879328 h 6857999"/>
              <a:gd name="connsiteX26" fmla="*/ 517450 w 3047704"/>
              <a:gd name="connsiteY26" fmla="*/ 16065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47704" h="6857999">
                <a:moveTo>
                  <a:pt x="982019" y="0"/>
                </a:moveTo>
                <a:lnTo>
                  <a:pt x="3047704" y="0"/>
                </a:lnTo>
                <a:lnTo>
                  <a:pt x="3047704" y="6857999"/>
                </a:lnTo>
                <a:lnTo>
                  <a:pt x="314373" y="6857999"/>
                </a:lnTo>
                <a:lnTo>
                  <a:pt x="417053" y="6776130"/>
                </a:lnTo>
                <a:cubicBezTo>
                  <a:pt x="1327353" y="6049362"/>
                  <a:pt x="2128179" y="5345971"/>
                  <a:pt x="2189706" y="3968277"/>
                </a:cubicBezTo>
                <a:cubicBezTo>
                  <a:pt x="2259809" y="2398561"/>
                  <a:pt x="1843680" y="977981"/>
                  <a:pt x="1015028" y="35110"/>
                </a:cubicBezTo>
                <a:close/>
                <a:moveTo>
                  <a:pt x="687894" y="0"/>
                </a:moveTo>
                <a:lnTo>
                  <a:pt x="962740" y="0"/>
                </a:lnTo>
                <a:lnTo>
                  <a:pt x="994866" y="34171"/>
                </a:lnTo>
                <a:cubicBezTo>
                  <a:pt x="1823518" y="977043"/>
                  <a:pt x="2239649" y="2397622"/>
                  <a:pt x="2169546" y="3967339"/>
                </a:cubicBezTo>
                <a:cubicBezTo>
                  <a:pt x="2108017" y="5345033"/>
                  <a:pt x="1307191" y="6048423"/>
                  <a:pt x="396891" y="6775192"/>
                </a:cubicBezTo>
                <a:lnTo>
                  <a:pt x="293035" y="6857999"/>
                </a:lnTo>
                <a:lnTo>
                  <a:pt x="171208" y="6857999"/>
                </a:lnTo>
                <a:lnTo>
                  <a:pt x="426438" y="6651337"/>
                </a:lnTo>
                <a:cubicBezTo>
                  <a:pt x="1289290" y="5927454"/>
                  <a:pt x="1972117" y="5149903"/>
                  <a:pt x="1972117" y="3859832"/>
                </a:cubicBezTo>
                <a:cubicBezTo>
                  <a:pt x="1972117" y="2396483"/>
                  <a:pt x="1550289" y="1069500"/>
                  <a:pt x="772975" y="99143"/>
                </a:cubicBezTo>
                <a:close/>
                <a:moveTo>
                  <a:pt x="354738" y="0"/>
                </a:moveTo>
                <a:lnTo>
                  <a:pt x="663489" y="0"/>
                </a:lnTo>
                <a:lnTo>
                  <a:pt x="748570" y="99143"/>
                </a:lnTo>
                <a:cubicBezTo>
                  <a:pt x="1525884" y="1069500"/>
                  <a:pt x="1947712" y="2396483"/>
                  <a:pt x="1947712" y="3859832"/>
                </a:cubicBezTo>
                <a:cubicBezTo>
                  <a:pt x="1947712" y="5149903"/>
                  <a:pt x="1264887" y="5927454"/>
                  <a:pt x="402035" y="6651337"/>
                </a:cubicBezTo>
                <a:lnTo>
                  <a:pt x="146805" y="6857999"/>
                </a:lnTo>
                <a:lnTo>
                  <a:pt x="0" y="6857999"/>
                </a:lnTo>
                <a:lnTo>
                  <a:pt x="224325" y="6659295"/>
                </a:lnTo>
                <a:cubicBezTo>
                  <a:pt x="1058386" y="5919526"/>
                  <a:pt x="1789426" y="5207144"/>
                  <a:pt x="1789426" y="3879328"/>
                </a:cubicBezTo>
                <a:cubicBezTo>
                  <a:pt x="1789426" y="2373164"/>
                  <a:pt x="1337813" y="1030748"/>
                  <a:pt x="517450" y="16065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DCF97C3-1A74-41B6-B2C1-6FE1B2E30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7973568" cy="31892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DA349A-7C69-42D7-B16F-02B87068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0113C0-83F9-406D-A6A7-8FB38083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4" name="Slide Number Placeholder 31">
            <a:extLst>
              <a:ext uri="{FF2B5EF4-FFF2-40B4-BE49-F238E27FC236}">
                <a16:creationId xmlns:a16="http://schemas.microsoft.com/office/drawing/2014/main" id="{738131C9-BB2B-4B17-B369-266A658B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3103935-D578-4E74-AD03-634BD4A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9337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9FDE73-1B6C-41BC-BDF9-CA566039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0169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72902A6-3D21-43DD-95F6-88542794C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1101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0B134F2-3D84-48E8-B16A-0DBCF9E8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37331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7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8B35E44-8881-47EA-963A-54C1FF6BDE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52" y="-1"/>
            <a:ext cx="12192152" cy="6858000"/>
          </a:xfrm>
          <a:custGeom>
            <a:avLst/>
            <a:gdLst>
              <a:gd name="connsiteX0" fmla="*/ 0 w 12192152"/>
              <a:gd name="connsiteY0" fmla="*/ 0 h 6858000"/>
              <a:gd name="connsiteX1" fmla="*/ 12192000 w 12192152"/>
              <a:gd name="connsiteY1" fmla="*/ 0 h 6858000"/>
              <a:gd name="connsiteX2" fmla="*/ 12192000 w 12192152"/>
              <a:gd name="connsiteY2" fmla="*/ 1230313 h 6858000"/>
              <a:gd name="connsiteX3" fmla="*/ 12192152 w 12192152"/>
              <a:gd name="connsiteY3" fmla="*/ 1230313 h 6858000"/>
              <a:gd name="connsiteX4" fmla="*/ 12192152 w 12192152"/>
              <a:gd name="connsiteY4" fmla="*/ 6858000 h 6858000"/>
              <a:gd name="connsiteX5" fmla="*/ 12192000 w 12192152"/>
              <a:gd name="connsiteY5" fmla="*/ 6858000 h 6858000"/>
              <a:gd name="connsiteX6" fmla="*/ 11611208 w 12192152"/>
              <a:gd name="connsiteY6" fmla="*/ 6858000 h 6858000"/>
              <a:gd name="connsiteX7" fmla="*/ 8258426 w 12192152"/>
              <a:gd name="connsiteY7" fmla="*/ 6858000 h 6858000"/>
              <a:gd name="connsiteX8" fmla="*/ 6400952 w 12192152"/>
              <a:gd name="connsiteY8" fmla="*/ 6858000 h 6858000"/>
              <a:gd name="connsiteX9" fmla="*/ 0 w 1219215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152" h="6858000">
                <a:moveTo>
                  <a:pt x="0" y="0"/>
                </a:moveTo>
                <a:lnTo>
                  <a:pt x="12192000" y="0"/>
                </a:lnTo>
                <a:lnTo>
                  <a:pt x="12192000" y="1230313"/>
                </a:lnTo>
                <a:lnTo>
                  <a:pt x="12192152" y="1230313"/>
                </a:lnTo>
                <a:lnTo>
                  <a:pt x="12192152" y="6858000"/>
                </a:lnTo>
                <a:lnTo>
                  <a:pt x="12192000" y="6858000"/>
                </a:lnTo>
                <a:lnTo>
                  <a:pt x="11611208" y="6858000"/>
                </a:lnTo>
                <a:lnTo>
                  <a:pt x="8258426" y="6858000"/>
                </a:lnTo>
                <a:lnTo>
                  <a:pt x="6400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3AC31D1-956B-4E28-946A-2C96547A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958" y="2256519"/>
            <a:ext cx="4931041" cy="4601481"/>
          </a:xfrm>
          <a:custGeom>
            <a:avLst/>
            <a:gdLst>
              <a:gd name="connsiteX0" fmla="*/ 2486924 w 4930888"/>
              <a:gd name="connsiteY0" fmla="*/ 1242 h 4601481"/>
              <a:gd name="connsiteX1" fmla="*/ 3569373 w 4930888"/>
              <a:gd name="connsiteY1" fmla="*/ 324180 h 4601481"/>
              <a:gd name="connsiteX2" fmla="*/ 4856237 w 4930888"/>
              <a:gd name="connsiteY2" fmla="*/ 1766523 h 4601481"/>
              <a:gd name="connsiteX3" fmla="*/ 4930888 w 4930888"/>
              <a:gd name="connsiteY3" fmla="*/ 1950929 h 4601481"/>
              <a:gd name="connsiteX4" fmla="*/ 4930887 w 4930888"/>
              <a:gd name="connsiteY4" fmla="*/ 3928932 h 4601481"/>
              <a:gd name="connsiteX5" fmla="*/ 4836867 w 4930888"/>
              <a:gd name="connsiteY5" fmla="*/ 4118749 h 4601481"/>
              <a:gd name="connsiteX6" fmla="*/ 4475081 w 4930888"/>
              <a:gd name="connsiteY6" fmla="*/ 4521219 h 4601481"/>
              <a:gd name="connsiteX7" fmla="*/ 4350096 w 4930888"/>
              <a:gd name="connsiteY7" fmla="*/ 4601481 h 4601481"/>
              <a:gd name="connsiteX8" fmla="*/ 997314 w 4930888"/>
              <a:gd name="connsiteY8" fmla="*/ 4601481 h 4601481"/>
              <a:gd name="connsiteX9" fmla="*/ 892839 w 4930888"/>
              <a:gd name="connsiteY9" fmla="*/ 4484500 h 4601481"/>
              <a:gd name="connsiteX10" fmla="*/ 407190 w 4930888"/>
              <a:gd name="connsiteY10" fmla="*/ 3560851 h 4601481"/>
              <a:gd name="connsiteX11" fmla="*/ 201278 w 4930888"/>
              <a:gd name="connsiteY11" fmla="*/ 1442390 h 4601481"/>
              <a:gd name="connsiteX12" fmla="*/ 2486924 w 4930888"/>
              <a:gd name="connsiteY12" fmla="*/ 1242 h 460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8" h="4601481">
                <a:moveTo>
                  <a:pt x="2486924" y="1242"/>
                </a:moveTo>
                <a:cubicBezTo>
                  <a:pt x="2843346" y="13471"/>
                  <a:pt x="3209340" y="116315"/>
                  <a:pt x="3569373" y="324180"/>
                </a:cubicBezTo>
                <a:cubicBezTo>
                  <a:pt x="4132717" y="649427"/>
                  <a:pt x="4585942" y="1173552"/>
                  <a:pt x="4856237" y="1766523"/>
                </a:cubicBezTo>
                <a:lnTo>
                  <a:pt x="4930888" y="1950929"/>
                </a:lnTo>
                <a:lnTo>
                  <a:pt x="4930887" y="3928932"/>
                </a:lnTo>
                <a:lnTo>
                  <a:pt x="4836867" y="4118749"/>
                </a:lnTo>
                <a:cubicBezTo>
                  <a:pt x="4733860" y="4297162"/>
                  <a:pt x="4611784" y="4422506"/>
                  <a:pt x="4475081" y="4521219"/>
                </a:cubicBezTo>
                <a:lnTo>
                  <a:pt x="4350096" y="4601481"/>
                </a:lnTo>
                <a:lnTo>
                  <a:pt x="997314" y="4601481"/>
                </a:lnTo>
                <a:lnTo>
                  <a:pt x="892839" y="4484500"/>
                </a:lnTo>
                <a:cubicBezTo>
                  <a:pt x="678468" y="4214960"/>
                  <a:pt x="542823" y="3894418"/>
                  <a:pt x="407190" y="3560851"/>
                </a:cubicBezTo>
                <a:cubicBezTo>
                  <a:pt x="109258" y="2828168"/>
                  <a:pt x="-222538" y="2176460"/>
                  <a:pt x="201278" y="1442390"/>
                </a:cubicBezTo>
                <a:cubicBezTo>
                  <a:pt x="727746" y="530520"/>
                  <a:pt x="1576072" y="-30012"/>
                  <a:pt x="2486924" y="1242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effectLst>
            <a:outerShdw sx="110000" sy="110000" algn="ctr" rotWithShape="0">
              <a:schemeClr val="bg1">
                <a:alpha val="50000"/>
              </a:schemeClr>
            </a:outerShdw>
          </a:effectLst>
        </p:spPr>
        <p:txBody>
          <a:bodyPr wrap="square" lIns="548640" rIns="457200" bIns="1737360">
            <a:noAutofit/>
          </a:bodyPr>
          <a:lstStyle>
            <a:lvl1pPr>
              <a:lnSpc>
                <a:spcPct val="110000"/>
              </a:lnSpc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A0673F-81CD-4FD2-A0E2-2B800F67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81549" y="1757155"/>
            <a:ext cx="5433311" cy="5118625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734C383-6DCF-4C3B-8D34-B514D59344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/>
          </a:bodyPr>
          <a:lstStyle>
            <a:lvl1pPr marL="0" indent="0">
              <a:defRPr/>
            </a:lvl1pPr>
          </a:lstStyle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subtitle</a:t>
            </a:r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0B4B380-E466-46B3-B541-B6D16675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9280" cy="4572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Sample Footer Text</a:t>
            </a:r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723AE5-0785-4E75-8F8A-05858679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pPr algn="r"/>
            <a:r>
              <a:rPr lang="en-US"/>
              <a:t>2/3/20XX</a:t>
            </a:r>
            <a:endParaRPr lang="en-US" dirty="0"/>
          </a:p>
        </p:txBody>
      </p:sp>
      <p:sp>
        <p:nvSpPr>
          <p:cNvPr id="13" name="Slide Number Placeholder 31">
            <a:extLst>
              <a:ext uri="{FF2B5EF4-FFF2-40B4-BE49-F238E27FC236}">
                <a16:creationId xmlns:a16="http://schemas.microsoft.com/office/drawing/2014/main" id="{17FECCBB-8049-41D8-AC1F-EF5DD957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62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B79B1E-6457-4C1A-89F2-EA41406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978" y="2085219"/>
            <a:ext cx="2299137" cy="2531684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36164D-F9AC-477E-9F21-EBF15A4E1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7583" y="2234914"/>
            <a:ext cx="2104785" cy="223115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106CD9F-8D15-4E8B-8E32-423B527E7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525455" y="2246654"/>
            <a:ext cx="2203433" cy="212930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043A60-7623-431D-9540-C6F628A80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3375489" y="2078498"/>
            <a:ext cx="2503365" cy="24656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95F4F1-E095-4BE3-BCD6-DEC8FE3B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32" y="2093524"/>
            <a:ext cx="2372066" cy="2578683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0EC54D-D3B9-4AE7-B9F7-670EA01A9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196878" y="2245998"/>
            <a:ext cx="2171549" cy="2272576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EC6FACB-A48F-4A55-90AE-84C912FA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821239" y="2234766"/>
            <a:ext cx="2231314" cy="223259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E91105-2BC9-42C7-A758-798D095DA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669375" y="2058453"/>
            <a:ext cx="2535041" cy="25852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A923D92-76D5-4997-A5E0-A5D1364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FE53E61-C298-4BED-8B66-0A07A6B9B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304" y="2388000"/>
            <a:ext cx="1841341" cy="1951895"/>
          </a:xfrm>
          <a:custGeom>
            <a:avLst/>
            <a:gdLst>
              <a:gd name="connsiteX0" fmla="*/ 943962 w 1841341"/>
              <a:gd name="connsiteY0" fmla="*/ 1198 h 1951895"/>
              <a:gd name="connsiteX1" fmla="*/ 1149516 w 1841341"/>
              <a:gd name="connsiteY1" fmla="*/ 25582 h 1951895"/>
              <a:gd name="connsiteX2" fmla="*/ 1419855 w 1841341"/>
              <a:gd name="connsiteY2" fmla="*/ 180925 h 1951895"/>
              <a:gd name="connsiteX3" fmla="*/ 1633609 w 1841341"/>
              <a:gd name="connsiteY3" fmla="*/ 527878 h 1951895"/>
              <a:gd name="connsiteX4" fmla="*/ 1672914 w 1841341"/>
              <a:gd name="connsiteY4" fmla="*/ 602680 h 1951895"/>
              <a:gd name="connsiteX5" fmla="*/ 1832115 w 1841341"/>
              <a:gd name="connsiteY5" fmla="*/ 1185791 h 1951895"/>
              <a:gd name="connsiteX6" fmla="*/ 1278832 w 1841341"/>
              <a:gd name="connsiteY6" fmla="*/ 1806981 h 1951895"/>
              <a:gd name="connsiteX7" fmla="*/ 1156963 w 1841341"/>
              <a:gd name="connsiteY7" fmla="*/ 1861067 h 1951895"/>
              <a:gd name="connsiteX8" fmla="*/ 789390 w 1841341"/>
              <a:gd name="connsiteY8" fmla="*/ 1944198 h 1951895"/>
              <a:gd name="connsiteX9" fmla="*/ 440403 w 1841341"/>
              <a:gd name="connsiteY9" fmla="*/ 1783988 h 1951895"/>
              <a:gd name="connsiteX10" fmla="*/ 172515 w 1841341"/>
              <a:gd name="connsiteY10" fmla="*/ 1475925 h 1951895"/>
              <a:gd name="connsiteX11" fmla="*/ 21688 w 1841341"/>
              <a:gd name="connsiteY11" fmla="*/ 1076077 h 1951895"/>
              <a:gd name="connsiteX12" fmla="*/ 17942 w 1841341"/>
              <a:gd name="connsiteY12" fmla="*/ 657967 h 1951895"/>
              <a:gd name="connsiteX13" fmla="*/ 156475 w 1841341"/>
              <a:gd name="connsiteY13" fmla="*/ 327024 h 1951895"/>
              <a:gd name="connsiteX14" fmla="*/ 402707 w 1841341"/>
              <a:gd name="connsiteY14" fmla="*/ 113619 h 1951895"/>
              <a:gd name="connsiteX15" fmla="*/ 943962 w 1841341"/>
              <a:gd name="connsiteY15" fmla="*/ 1198 h 19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1341" h="1951895">
                <a:moveTo>
                  <a:pt x="943962" y="1198"/>
                </a:moveTo>
                <a:cubicBezTo>
                  <a:pt x="1011149" y="4081"/>
                  <a:pt x="1079921" y="12180"/>
                  <a:pt x="1149516" y="25582"/>
                </a:cubicBezTo>
                <a:cubicBezTo>
                  <a:pt x="1260583" y="46971"/>
                  <a:pt x="1343948" y="94895"/>
                  <a:pt x="1419855" y="180925"/>
                </a:cubicBezTo>
                <a:cubicBezTo>
                  <a:pt x="1499259" y="270915"/>
                  <a:pt x="1564524" y="395723"/>
                  <a:pt x="1633609" y="527878"/>
                </a:cubicBezTo>
                <a:cubicBezTo>
                  <a:pt x="1646334" y="552257"/>
                  <a:pt x="1659519" y="577450"/>
                  <a:pt x="1672914" y="602680"/>
                </a:cubicBezTo>
                <a:cubicBezTo>
                  <a:pt x="1792788" y="828529"/>
                  <a:pt x="1868654" y="991130"/>
                  <a:pt x="1832115" y="1185791"/>
                </a:cubicBezTo>
                <a:cubicBezTo>
                  <a:pt x="1776443" y="1482394"/>
                  <a:pt x="1610980" y="1668181"/>
                  <a:pt x="1278832" y="1806981"/>
                </a:cubicBezTo>
                <a:cubicBezTo>
                  <a:pt x="1235359" y="1825142"/>
                  <a:pt x="1195494" y="1843403"/>
                  <a:pt x="1156963" y="1861067"/>
                </a:cubicBezTo>
                <a:cubicBezTo>
                  <a:pt x="997211" y="1934265"/>
                  <a:pt x="914877" y="1968364"/>
                  <a:pt x="789390" y="1944198"/>
                </a:cubicBezTo>
                <a:cubicBezTo>
                  <a:pt x="664790" y="1920202"/>
                  <a:pt x="547378" y="1866278"/>
                  <a:pt x="440403" y="1783988"/>
                </a:cubicBezTo>
                <a:cubicBezTo>
                  <a:pt x="335760" y="1703473"/>
                  <a:pt x="245599" y="1599808"/>
                  <a:pt x="172515" y="1475925"/>
                </a:cubicBezTo>
                <a:cubicBezTo>
                  <a:pt x="100651" y="1354155"/>
                  <a:pt x="48481" y="1215915"/>
                  <a:pt x="21688" y="1076077"/>
                </a:cubicBezTo>
                <a:cubicBezTo>
                  <a:pt x="-5923" y="932454"/>
                  <a:pt x="-7167" y="791734"/>
                  <a:pt x="17942" y="657967"/>
                </a:cubicBezTo>
                <a:cubicBezTo>
                  <a:pt x="41621" y="531815"/>
                  <a:pt x="88250" y="420494"/>
                  <a:pt x="156475" y="327024"/>
                </a:cubicBezTo>
                <a:cubicBezTo>
                  <a:pt x="220451" y="239434"/>
                  <a:pt x="303307" y="167639"/>
                  <a:pt x="402707" y="113619"/>
                </a:cubicBezTo>
                <a:cubicBezTo>
                  <a:pt x="555118" y="30826"/>
                  <a:pt x="742403" y="-7453"/>
                  <a:pt x="943962" y="1198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076AFBCF-9AAE-4A07-9BC3-421976742F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332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974AD54E-9176-41F1-A62B-4196EB01E8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332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6D0A3F-7049-4D75-83D4-CC7FFEC179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3803" y="2374487"/>
            <a:ext cx="1927641" cy="1862790"/>
          </a:xfrm>
          <a:custGeom>
            <a:avLst/>
            <a:gdLst>
              <a:gd name="connsiteX0" fmla="*/ 930108 w 1927641"/>
              <a:gd name="connsiteY0" fmla="*/ 0 h 1862790"/>
              <a:gd name="connsiteX1" fmla="*/ 1465794 w 1927641"/>
              <a:gd name="connsiteY1" fmla="*/ 261567 h 1862790"/>
              <a:gd name="connsiteX2" fmla="*/ 1530987 w 1927641"/>
              <a:gd name="connsiteY2" fmla="*/ 313506 h 1862790"/>
              <a:gd name="connsiteX3" fmla="*/ 1827495 w 1927641"/>
              <a:gd name="connsiteY3" fmla="*/ 585028 h 1862790"/>
              <a:gd name="connsiteX4" fmla="*/ 1927641 w 1927641"/>
              <a:gd name="connsiteY4" fmla="*/ 876627 h 1862790"/>
              <a:gd name="connsiteX5" fmla="*/ 1702819 w 1927641"/>
              <a:gd name="connsiteY5" fmla="*/ 1587653 h 1862790"/>
              <a:gd name="connsiteX6" fmla="*/ 1449910 w 1927641"/>
              <a:gd name="connsiteY6" fmla="*/ 1788391 h 1862790"/>
              <a:gd name="connsiteX7" fmla="*/ 1103141 w 1927641"/>
              <a:gd name="connsiteY7" fmla="*/ 1862790 h 1862790"/>
              <a:gd name="connsiteX8" fmla="*/ 698418 w 1927641"/>
              <a:gd name="connsiteY8" fmla="*/ 1782734 h 1862790"/>
              <a:gd name="connsiteX9" fmla="*/ 338868 w 1927641"/>
              <a:gd name="connsiteY9" fmla="*/ 1562811 h 1862790"/>
              <a:gd name="connsiteX10" fmla="*/ 90178 w 1927641"/>
              <a:gd name="connsiteY10" fmla="*/ 1245689 h 1862790"/>
              <a:gd name="connsiteX11" fmla="*/ 0 w 1927641"/>
              <a:gd name="connsiteY11" fmla="*/ 876627 h 1862790"/>
              <a:gd name="connsiteX12" fmla="*/ 149248 w 1927641"/>
              <a:gd name="connsiteY12" fmla="*/ 533940 h 1862790"/>
              <a:gd name="connsiteX13" fmla="*/ 224450 w 1927641"/>
              <a:gd name="connsiteY13" fmla="*/ 425169 h 1862790"/>
              <a:gd name="connsiteX14" fmla="*/ 930108 w 1927641"/>
              <a:gd name="connsiteY14" fmla="*/ 0 h 186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7641" h="1862790">
                <a:moveTo>
                  <a:pt x="930108" y="0"/>
                </a:moveTo>
                <a:cubicBezTo>
                  <a:pt x="1125684" y="0"/>
                  <a:pt x="1269183" y="103581"/>
                  <a:pt x="1465794" y="261567"/>
                </a:cubicBezTo>
                <a:cubicBezTo>
                  <a:pt x="1487758" y="279220"/>
                  <a:pt x="1509724" y="296661"/>
                  <a:pt x="1530987" y="313506"/>
                </a:cubicBezTo>
                <a:cubicBezTo>
                  <a:pt x="1646231" y="404920"/>
                  <a:pt x="1755063" y="491273"/>
                  <a:pt x="1827495" y="585028"/>
                </a:cubicBezTo>
                <a:cubicBezTo>
                  <a:pt x="1896741" y="674655"/>
                  <a:pt x="1927641" y="764581"/>
                  <a:pt x="1927641" y="876627"/>
                </a:cubicBezTo>
                <a:cubicBezTo>
                  <a:pt x="1927641" y="1157465"/>
                  <a:pt x="1847806" y="1409971"/>
                  <a:pt x="1702819" y="1587653"/>
                </a:cubicBezTo>
                <a:cubicBezTo>
                  <a:pt x="1631877" y="1674559"/>
                  <a:pt x="1546788" y="1742110"/>
                  <a:pt x="1449910" y="1788391"/>
                </a:cubicBezTo>
                <a:cubicBezTo>
                  <a:pt x="1346536" y="1837735"/>
                  <a:pt x="1229885" y="1862790"/>
                  <a:pt x="1103141" y="1862790"/>
                </a:cubicBezTo>
                <a:cubicBezTo>
                  <a:pt x="968744" y="1862790"/>
                  <a:pt x="832527" y="1835863"/>
                  <a:pt x="698418" y="1782734"/>
                </a:cubicBezTo>
                <a:cubicBezTo>
                  <a:pt x="567827" y="1731092"/>
                  <a:pt x="443523" y="1655034"/>
                  <a:pt x="338868" y="1562811"/>
                </a:cubicBezTo>
                <a:cubicBezTo>
                  <a:pt x="232393" y="1469013"/>
                  <a:pt x="148710" y="1362286"/>
                  <a:pt x="90178" y="1245689"/>
                </a:cubicBezTo>
                <a:cubicBezTo>
                  <a:pt x="30362" y="1126497"/>
                  <a:pt x="0" y="1002327"/>
                  <a:pt x="0" y="876627"/>
                </a:cubicBezTo>
                <a:cubicBezTo>
                  <a:pt x="0" y="750033"/>
                  <a:pt x="48440" y="676102"/>
                  <a:pt x="149248" y="533940"/>
                </a:cubicBezTo>
                <a:cubicBezTo>
                  <a:pt x="173571" y="499653"/>
                  <a:pt x="198722" y="464177"/>
                  <a:pt x="224450" y="425169"/>
                </a:cubicBezTo>
                <a:cubicBezTo>
                  <a:pt x="421062" y="127147"/>
                  <a:pt x="632109" y="0"/>
                  <a:pt x="93010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3C347DF-C40B-4DFE-8F25-D6E2243F3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0535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283ACB1-B0B4-4D7B-9D01-8DCF81D9C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0535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78EE57-147F-4493-A816-173D6D6A9F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32191" y="2374487"/>
            <a:ext cx="1899747" cy="1988131"/>
          </a:xfrm>
          <a:custGeom>
            <a:avLst/>
            <a:gdLst>
              <a:gd name="connsiteX0" fmla="*/ 925844 w 1899747"/>
              <a:gd name="connsiteY0" fmla="*/ 1220 h 1988131"/>
              <a:gd name="connsiteX1" fmla="*/ 1484268 w 1899747"/>
              <a:gd name="connsiteY1" fmla="*/ 115729 h 1988131"/>
              <a:gd name="connsiteX2" fmla="*/ 1738310 w 1899747"/>
              <a:gd name="connsiteY2" fmla="*/ 333096 h 1988131"/>
              <a:gd name="connsiteX3" fmla="*/ 1881237 w 1899747"/>
              <a:gd name="connsiteY3" fmla="*/ 670182 h 1988131"/>
              <a:gd name="connsiteX4" fmla="*/ 1877373 w 1899747"/>
              <a:gd name="connsiteY4" fmla="*/ 1096054 h 1988131"/>
              <a:gd name="connsiteX5" fmla="*/ 1721762 w 1899747"/>
              <a:gd name="connsiteY5" fmla="*/ 1503326 h 1988131"/>
              <a:gd name="connsiteX6" fmla="*/ 1445376 w 1899747"/>
              <a:gd name="connsiteY6" fmla="*/ 1817108 h 1988131"/>
              <a:gd name="connsiteX7" fmla="*/ 1085319 w 1899747"/>
              <a:gd name="connsiteY7" fmla="*/ 1980291 h 1988131"/>
              <a:gd name="connsiteX8" fmla="*/ 706086 w 1899747"/>
              <a:gd name="connsiteY8" fmla="*/ 1895617 h 1988131"/>
              <a:gd name="connsiteX9" fmla="*/ 580352 w 1899747"/>
              <a:gd name="connsiteY9" fmla="*/ 1840527 h 1988131"/>
              <a:gd name="connsiteX10" fmla="*/ 9519 w 1899747"/>
              <a:gd name="connsiteY10" fmla="*/ 1207805 h 1988131"/>
              <a:gd name="connsiteX11" fmla="*/ 173770 w 1899747"/>
              <a:gd name="connsiteY11" fmla="*/ 613870 h 1988131"/>
              <a:gd name="connsiteX12" fmla="*/ 214321 w 1899747"/>
              <a:gd name="connsiteY12" fmla="*/ 537679 h 1988131"/>
              <a:gd name="connsiteX13" fmla="*/ 434855 w 1899747"/>
              <a:gd name="connsiteY13" fmla="*/ 184284 h 1988131"/>
              <a:gd name="connsiteX14" fmla="*/ 713770 w 1899747"/>
              <a:gd name="connsiteY14" fmla="*/ 26058 h 1988131"/>
              <a:gd name="connsiteX15" fmla="*/ 925844 w 1899747"/>
              <a:gd name="connsiteY15" fmla="*/ 1220 h 1988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747" h="1988131">
                <a:moveTo>
                  <a:pt x="925844" y="1220"/>
                </a:moveTo>
                <a:cubicBezTo>
                  <a:pt x="1133796" y="-7591"/>
                  <a:pt x="1327023" y="31400"/>
                  <a:pt x="1484268" y="115729"/>
                </a:cubicBezTo>
                <a:cubicBezTo>
                  <a:pt x="1586821" y="170751"/>
                  <a:pt x="1672305" y="243880"/>
                  <a:pt x="1738310" y="333096"/>
                </a:cubicBezTo>
                <a:cubicBezTo>
                  <a:pt x="1808699" y="428301"/>
                  <a:pt x="1856807" y="541689"/>
                  <a:pt x="1881237" y="670182"/>
                </a:cubicBezTo>
                <a:cubicBezTo>
                  <a:pt x="1907142" y="806433"/>
                  <a:pt x="1905859" y="949765"/>
                  <a:pt x="1877373" y="1096054"/>
                </a:cubicBezTo>
                <a:cubicBezTo>
                  <a:pt x="1849730" y="1238488"/>
                  <a:pt x="1795905" y="1379295"/>
                  <a:pt x="1721762" y="1503326"/>
                </a:cubicBezTo>
                <a:cubicBezTo>
                  <a:pt x="1646358" y="1629508"/>
                  <a:pt x="1553338" y="1735098"/>
                  <a:pt x="1445376" y="1817108"/>
                </a:cubicBezTo>
                <a:cubicBezTo>
                  <a:pt x="1335008" y="1900925"/>
                  <a:pt x="1213872" y="1955850"/>
                  <a:pt x="1085319" y="1980291"/>
                </a:cubicBezTo>
                <a:cubicBezTo>
                  <a:pt x="955852" y="2004906"/>
                  <a:pt x="870906" y="1970174"/>
                  <a:pt x="706086" y="1895617"/>
                </a:cubicBezTo>
                <a:cubicBezTo>
                  <a:pt x="666333" y="1877626"/>
                  <a:pt x="625204" y="1859026"/>
                  <a:pt x="580352" y="1840527"/>
                </a:cubicBezTo>
                <a:cubicBezTo>
                  <a:pt x="237669" y="1699150"/>
                  <a:pt x="66957" y="1509914"/>
                  <a:pt x="9519" y="1207805"/>
                </a:cubicBezTo>
                <a:cubicBezTo>
                  <a:pt x="-28179" y="1009531"/>
                  <a:pt x="50093" y="843911"/>
                  <a:pt x="173770" y="613870"/>
                </a:cubicBezTo>
                <a:cubicBezTo>
                  <a:pt x="187589" y="588170"/>
                  <a:pt x="201192" y="562511"/>
                  <a:pt x="214321" y="537679"/>
                </a:cubicBezTo>
                <a:cubicBezTo>
                  <a:pt x="285598" y="403070"/>
                  <a:pt x="352934" y="275945"/>
                  <a:pt x="434855" y="184284"/>
                </a:cubicBezTo>
                <a:cubicBezTo>
                  <a:pt x="513170" y="96656"/>
                  <a:pt x="599180" y="47844"/>
                  <a:pt x="713770" y="26058"/>
                </a:cubicBezTo>
                <a:cubicBezTo>
                  <a:pt x="785572" y="12407"/>
                  <a:pt x="856526" y="4158"/>
                  <a:pt x="925844" y="122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5576746-90F9-4965-B8B6-4FF3DCC5F9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4900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55A06C3-F76A-4B9C-AE9C-9F000ECB9C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900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D98840D-0D60-4A2C-8A1A-707061817FA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0878" y="2373917"/>
            <a:ext cx="1952033" cy="1953149"/>
          </a:xfrm>
          <a:custGeom>
            <a:avLst/>
            <a:gdLst>
              <a:gd name="connsiteX0" fmla="*/ 834934 w 1952033"/>
              <a:gd name="connsiteY0" fmla="*/ 0 h 1953149"/>
              <a:gd name="connsiteX1" fmla="*/ 1244777 w 1952033"/>
              <a:gd name="connsiteY1" fmla="*/ 83940 h 1953149"/>
              <a:gd name="connsiteX2" fmla="*/ 1608877 w 1952033"/>
              <a:gd name="connsiteY2" fmla="*/ 314531 h 1953149"/>
              <a:gd name="connsiteX3" fmla="*/ 1860714 w 1952033"/>
              <a:gd name="connsiteY3" fmla="*/ 647036 h 1953149"/>
              <a:gd name="connsiteX4" fmla="*/ 1952033 w 1952033"/>
              <a:gd name="connsiteY4" fmla="*/ 1033999 h 1953149"/>
              <a:gd name="connsiteX5" fmla="*/ 1800896 w 1952033"/>
              <a:gd name="connsiteY5" fmla="*/ 1393310 h 1953149"/>
              <a:gd name="connsiteX6" fmla="*/ 1724743 w 1952033"/>
              <a:gd name="connsiteY6" fmla="*/ 1507357 h 1953149"/>
              <a:gd name="connsiteX7" fmla="*/ 1010156 w 1952033"/>
              <a:gd name="connsiteY7" fmla="*/ 1953149 h 1953149"/>
              <a:gd name="connsiteX8" fmla="*/ 467692 w 1952033"/>
              <a:gd name="connsiteY8" fmla="*/ 1678894 h 1953149"/>
              <a:gd name="connsiteX9" fmla="*/ 401674 w 1952033"/>
              <a:gd name="connsiteY9" fmla="*/ 1624436 h 1953149"/>
              <a:gd name="connsiteX10" fmla="*/ 101413 w 1952033"/>
              <a:gd name="connsiteY10" fmla="*/ 1339743 h 1953149"/>
              <a:gd name="connsiteX11" fmla="*/ 0 w 1952033"/>
              <a:gd name="connsiteY11" fmla="*/ 1033999 h 1953149"/>
              <a:gd name="connsiteX12" fmla="*/ 227668 w 1952033"/>
              <a:gd name="connsiteY12" fmla="*/ 288483 h 1953149"/>
              <a:gd name="connsiteX13" fmla="*/ 483777 w 1952033"/>
              <a:gd name="connsiteY13" fmla="*/ 78009 h 1953149"/>
              <a:gd name="connsiteX14" fmla="*/ 834934 w 1952033"/>
              <a:gd name="connsiteY14" fmla="*/ 0 h 19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2033" h="1953149">
                <a:moveTo>
                  <a:pt x="834934" y="0"/>
                </a:moveTo>
                <a:cubicBezTo>
                  <a:pt x="971031" y="0"/>
                  <a:pt x="1108972" y="28233"/>
                  <a:pt x="1244777" y="83940"/>
                </a:cubicBezTo>
                <a:cubicBezTo>
                  <a:pt x="1377021" y="138088"/>
                  <a:pt x="1502898" y="217834"/>
                  <a:pt x="1608877" y="314531"/>
                </a:cubicBezTo>
                <a:cubicBezTo>
                  <a:pt x="1716700" y="412878"/>
                  <a:pt x="1801441" y="524782"/>
                  <a:pt x="1860714" y="647036"/>
                </a:cubicBezTo>
                <a:cubicBezTo>
                  <a:pt x="1921287" y="772009"/>
                  <a:pt x="1952033" y="902202"/>
                  <a:pt x="1952033" y="1033999"/>
                </a:cubicBezTo>
                <a:cubicBezTo>
                  <a:pt x="1952033" y="1166735"/>
                  <a:pt x="1902980" y="1244252"/>
                  <a:pt x="1800896" y="1393310"/>
                </a:cubicBezTo>
                <a:cubicBezTo>
                  <a:pt x="1776266" y="1429260"/>
                  <a:pt x="1750797" y="1466457"/>
                  <a:pt x="1724743" y="1507357"/>
                </a:cubicBezTo>
                <a:cubicBezTo>
                  <a:pt x="1525643" y="1819835"/>
                  <a:pt x="1311925" y="1953149"/>
                  <a:pt x="1010156" y="1953149"/>
                </a:cubicBezTo>
                <a:cubicBezTo>
                  <a:pt x="812105" y="1953149"/>
                  <a:pt x="666791" y="1844544"/>
                  <a:pt x="467692" y="1678894"/>
                </a:cubicBezTo>
                <a:cubicBezTo>
                  <a:pt x="445449" y="1660385"/>
                  <a:pt x="423206" y="1642098"/>
                  <a:pt x="401674" y="1624436"/>
                </a:cubicBezTo>
                <a:cubicBezTo>
                  <a:pt x="284972" y="1528587"/>
                  <a:pt x="174762" y="1438046"/>
                  <a:pt x="101413" y="1339743"/>
                </a:cubicBezTo>
                <a:cubicBezTo>
                  <a:pt x="31291" y="1245768"/>
                  <a:pt x="0" y="1151481"/>
                  <a:pt x="0" y="1033999"/>
                </a:cubicBezTo>
                <a:cubicBezTo>
                  <a:pt x="0" y="739540"/>
                  <a:pt x="80846" y="474784"/>
                  <a:pt x="227668" y="288483"/>
                </a:cubicBezTo>
                <a:cubicBezTo>
                  <a:pt x="299507" y="197362"/>
                  <a:pt x="385673" y="126535"/>
                  <a:pt x="483777" y="78009"/>
                </a:cubicBezTo>
                <a:cubicBezTo>
                  <a:pt x="588458" y="26271"/>
                  <a:pt x="706585" y="0"/>
                  <a:pt x="8349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54BC573-50DE-493D-9F73-93719350B8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1233" y="4906758"/>
            <a:ext cx="1371600" cy="365760"/>
          </a:xfrm>
        </p:spPr>
        <p:txBody>
          <a:bodyPr/>
          <a:lstStyle>
            <a:lvl1pPr algn="ctr">
              <a:lnSpc>
                <a:spcPct val="100000"/>
              </a:lnSpc>
              <a:defRPr sz="12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068248F1-43F7-4B14-BFFA-442ACAC3E0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1233" y="5197840"/>
            <a:ext cx="1371600" cy="697664"/>
          </a:xfrm>
        </p:spPr>
        <p:txBody>
          <a:bodyPr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27" name="Slide Number Placeholder 31">
            <a:extLst>
              <a:ext uri="{FF2B5EF4-FFF2-40B4-BE49-F238E27FC236}">
                <a16:creationId xmlns:a16="http://schemas.microsoft.com/office/drawing/2014/main" id="{B29A3A0E-4CEE-4592-817D-64879509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08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12" y="442220"/>
            <a:ext cx="9566098" cy="13452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96944F-19A6-46D1-9D9C-A7570E147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0429" y="0"/>
            <a:ext cx="7851142" cy="1239903"/>
          </a:xfrm>
          <a:custGeom>
            <a:avLst/>
            <a:gdLst>
              <a:gd name="connsiteX0" fmla="*/ 609697 w 7851142"/>
              <a:gd name="connsiteY0" fmla="*/ 0 h 1239903"/>
              <a:gd name="connsiteX1" fmla="*/ 7851142 w 7851142"/>
              <a:gd name="connsiteY1" fmla="*/ 0 h 1239903"/>
              <a:gd name="connsiteX2" fmla="*/ 7683059 w 7851142"/>
              <a:gd name="connsiteY2" fmla="*/ 102039 h 1239903"/>
              <a:gd name="connsiteX3" fmla="*/ 7334627 w 7851142"/>
              <a:gd name="connsiteY3" fmla="*/ 257976 h 1239903"/>
              <a:gd name="connsiteX4" fmla="*/ 4349591 w 7851142"/>
              <a:gd name="connsiteY4" fmla="*/ 990399 h 1239903"/>
              <a:gd name="connsiteX5" fmla="*/ 920383 w 7851142"/>
              <a:gd name="connsiteY5" fmla="*/ 175298 h 1239903"/>
              <a:gd name="connsiteX6" fmla="*/ 0 w 7851142"/>
              <a:gd name="connsiteY6" fmla="*/ 0 h 1239903"/>
              <a:gd name="connsiteX7" fmla="*/ 585485 w 7851142"/>
              <a:gd name="connsiteY7" fmla="*/ 0 h 1239903"/>
              <a:gd name="connsiteX8" fmla="*/ 922046 w 7851142"/>
              <a:gd name="connsiteY8" fmla="*/ 189899 h 1239903"/>
              <a:gd name="connsiteX9" fmla="*/ 4351255 w 7851142"/>
              <a:gd name="connsiteY9" fmla="*/ 1005000 h 1239903"/>
              <a:gd name="connsiteX10" fmla="*/ 7336292 w 7851142"/>
              <a:gd name="connsiteY10" fmla="*/ 272577 h 1239903"/>
              <a:gd name="connsiteX11" fmla="*/ 7482334 w 7851142"/>
              <a:gd name="connsiteY11" fmla="*/ 207218 h 1239903"/>
              <a:gd name="connsiteX12" fmla="*/ 7281089 w 7851142"/>
              <a:gd name="connsiteY12" fmla="*/ 310828 h 1239903"/>
              <a:gd name="connsiteX13" fmla="*/ 3968199 w 7851142"/>
              <a:gd name="connsiteY13" fmla="*/ 1201816 h 1239903"/>
              <a:gd name="connsiteX14" fmla="*/ 292676 w 7851142"/>
              <a:gd name="connsiteY14" fmla="*/ 186040 h 123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851142" h="1239903">
                <a:moveTo>
                  <a:pt x="609697" y="0"/>
                </a:moveTo>
                <a:lnTo>
                  <a:pt x="7851142" y="0"/>
                </a:lnTo>
                <a:lnTo>
                  <a:pt x="7683059" y="102039"/>
                </a:lnTo>
                <a:lnTo>
                  <a:pt x="7334627" y="257976"/>
                </a:lnTo>
                <a:cubicBezTo>
                  <a:pt x="6489021" y="610626"/>
                  <a:pt x="5464844" y="863287"/>
                  <a:pt x="4349591" y="990399"/>
                </a:cubicBezTo>
                <a:cubicBezTo>
                  <a:pt x="2776482" y="1169695"/>
                  <a:pt x="1869121" y="709828"/>
                  <a:pt x="920383" y="175298"/>
                </a:cubicBezTo>
                <a:close/>
                <a:moveTo>
                  <a:pt x="0" y="0"/>
                </a:moveTo>
                <a:lnTo>
                  <a:pt x="585485" y="0"/>
                </a:lnTo>
                <a:lnTo>
                  <a:pt x="922046" y="189899"/>
                </a:lnTo>
                <a:cubicBezTo>
                  <a:pt x="1870785" y="724430"/>
                  <a:pt x="2778146" y="1184296"/>
                  <a:pt x="4351255" y="1005000"/>
                </a:cubicBezTo>
                <a:cubicBezTo>
                  <a:pt x="5466508" y="877888"/>
                  <a:pt x="6490686" y="625227"/>
                  <a:pt x="7336292" y="272577"/>
                </a:cubicBezTo>
                <a:lnTo>
                  <a:pt x="7482334" y="207218"/>
                </a:lnTo>
                <a:lnTo>
                  <a:pt x="7281089" y="310828"/>
                </a:lnTo>
                <a:cubicBezTo>
                  <a:pt x="6357879" y="751161"/>
                  <a:pt x="5217641" y="1059409"/>
                  <a:pt x="3968199" y="1201816"/>
                </a:cubicBezTo>
                <a:cubicBezTo>
                  <a:pt x="2289734" y="1393120"/>
                  <a:pt x="1313827" y="834220"/>
                  <a:pt x="292676" y="18604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655" y="2312276"/>
            <a:ext cx="9566098" cy="36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2/3/20XX</a:t>
            </a:r>
          </a:p>
        </p:txBody>
      </p:sp>
      <p:sp>
        <p:nvSpPr>
          <p:cNvPr id="9" name="Slide Number Placeholder 31">
            <a:extLst>
              <a:ext uri="{FF2B5EF4-FFF2-40B4-BE49-F238E27FC236}">
                <a16:creationId xmlns:a16="http://schemas.microsoft.com/office/drawing/2014/main" id="{63557A7C-6DD4-467A-A5AE-BE8D2761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algn="ctr"/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C077E07-D80C-4CE0-AE55-BD2AB13FB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009863">
            <a:off x="6327232" y="-4031948"/>
            <a:ext cx="1437166" cy="8507948"/>
          </a:xfrm>
          <a:custGeom>
            <a:avLst/>
            <a:gdLst>
              <a:gd name="connsiteX0" fmla="*/ 0 w 974343"/>
              <a:gd name="connsiteY0" fmla="*/ 5768060 h 5768060"/>
              <a:gd name="connsiteX1" fmla="*/ 1859 w 974343"/>
              <a:gd name="connsiteY1" fmla="*/ 5751750 h 5768060"/>
              <a:gd name="connsiteX2" fmla="*/ 152053 w 974343"/>
              <a:gd name="connsiteY2" fmla="*/ 5544534 h 5768060"/>
              <a:gd name="connsiteX3" fmla="*/ 964380 w 974343"/>
              <a:gd name="connsiteY3" fmla="*/ 3297197 h 5768060"/>
              <a:gd name="connsiteX4" fmla="*/ 621280 w 974343"/>
              <a:gd name="connsiteY4" fmla="*/ 981599 h 5768060"/>
              <a:gd name="connsiteX5" fmla="*/ 562350 w 974343"/>
              <a:gd name="connsiteY5" fmla="*/ 834125 h 5768060"/>
              <a:gd name="connsiteX6" fmla="*/ 564561 w 974343"/>
              <a:gd name="connsiteY6" fmla="*/ 814726 h 5768060"/>
              <a:gd name="connsiteX7" fmla="*/ 631243 w 974343"/>
              <a:gd name="connsiteY7" fmla="*/ 981598 h 5768060"/>
              <a:gd name="connsiteX8" fmla="*/ 974343 w 974343"/>
              <a:gd name="connsiteY8" fmla="*/ 3297197 h 5768060"/>
              <a:gd name="connsiteX9" fmla="*/ 162016 w 974343"/>
              <a:gd name="connsiteY9" fmla="*/ 5544534 h 5768060"/>
              <a:gd name="connsiteX10" fmla="*/ 98313 w 974343"/>
              <a:gd name="connsiteY10" fmla="*/ 0 h 5768060"/>
              <a:gd name="connsiteX11" fmla="*/ 107976 w 974343"/>
              <a:gd name="connsiteY11" fmla="*/ 0 h 5768060"/>
              <a:gd name="connsiteX12" fmla="*/ 106851 w 974343"/>
              <a:gd name="connsiteY12" fmla="*/ 9874 h 576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74343" h="5768060">
                <a:moveTo>
                  <a:pt x="0" y="5768060"/>
                </a:moveTo>
                <a:lnTo>
                  <a:pt x="1859" y="5751750"/>
                </a:lnTo>
                <a:lnTo>
                  <a:pt x="152053" y="5544534"/>
                </a:lnTo>
                <a:cubicBezTo>
                  <a:pt x="584951" y="4946502"/>
                  <a:pt x="964380" y="4370609"/>
                  <a:pt x="964380" y="3297197"/>
                </a:cubicBezTo>
                <a:cubicBezTo>
                  <a:pt x="964380" y="2427490"/>
                  <a:pt x="844789" y="1625322"/>
                  <a:pt x="621280" y="981599"/>
                </a:cubicBezTo>
                <a:lnTo>
                  <a:pt x="562350" y="834125"/>
                </a:lnTo>
                <a:lnTo>
                  <a:pt x="564561" y="814726"/>
                </a:lnTo>
                <a:lnTo>
                  <a:pt x="631243" y="981598"/>
                </a:lnTo>
                <a:cubicBezTo>
                  <a:pt x="854752" y="1625322"/>
                  <a:pt x="974343" y="2427490"/>
                  <a:pt x="974343" y="3297197"/>
                </a:cubicBezTo>
                <a:cubicBezTo>
                  <a:pt x="974343" y="4370609"/>
                  <a:pt x="594915" y="4946502"/>
                  <a:pt x="162016" y="5544534"/>
                </a:cubicBezTo>
                <a:close/>
                <a:moveTo>
                  <a:pt x="98313" y="0"/>
                </a:moveTo>
                <a:lnTo>
                  <a:pt x="107976" y="0"/>
                </a:lnTo>
                <a:lnTo>
                  <a:pt x="106851" y="987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4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  <a:endParaRPr lang="en-US" spc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  <a:endParaRPr lang="en-US" spc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64" r:id="rId5"/>
    <p:sldLayoutId id="2147483768" r:id="rId6"/>
    <p:sldLayoutId id="2147483775" r:id="rId7"/>
    <p:sldLayoutId id="2147483679" r:id="rId8"/>
    <p:sldLayoutId id="2147483710" r:id="rId9"/>
    <p:sldLayoutId id="2147483776" r:id="rId10"/>
    <p:sldLayoutId id="2147483777" r:id="rId11"/>
    <p:sldLayoutId id="2147483778" r:id="rId12"/>
    <p:sldLayoutId id="2147483761" r:id="rId13"/>
    <p:sldLayoutId id="2147483674" r:id="rId14"/>
    <p:sldLayoutId id="2147483676" r:id="rId15"/>
    <p:sldLayoutId id="2147483678" r:id="rId16"/>
    <p:sldLayoutId id="2147483691" r:id="rId17"/>
    <p:sldLayoutId id="2147483680" r:id="rId18"/>
    <p:sldLayoutId id="2147483681" r:id="rId19"/>
  </p:sldLayoutIdLst>
  <p:hf hdr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fif"/><Relationship Id="rId4" Type="http://schemas.openxmlformats.org/officeDocument/2006/relationships/image" Target="../media/image13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975" y="1695450"/>
            <a:ext cx="4452938" cy="4029075"/>
          </a:xfrm>
        </p:spPr>
        <p:txBody>
          <a:bodyPr/>
          <a:lstStyle/>
          <a:p>
            <a:r>
              <a:rPr lang="en-US" dirty="0"/>
              <a:t>Farm Aid</a:t>
            </a:r>
            <a:br>
              <a:rPr lang="en-US" dirty="0"/>
            </a:br>
            <a:r>
              <a:rPr lang="en-US" sz="1600" dirty="0"/>
              <a:t>                         </a:t>
            </a:r>
            <a:r>
              <a:rPr lang="en-US" sz="1600" i="1" dirty="0"/>
              <a:t>- for the Farm made</a:t>
            </a:r>
            <a:endParaRPr lang="en-US" i="1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97E438EC-C32B-4BA7-B7BF-D7C47B983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5417" y="4452155"/>
            <a:ext cx="3246438" cy="620588"/>
          </a:xfrm>
        </p:spPr>
        <p:txBody>
          <a:bodyPr>
            <a:normAutofit/>
          </a:bodyPr>
          <a:lstStyle/>
          <a:p>
            <a:r>
              <a:rPr lang="en-US" sz="2000" b="1" dirty="0"/>
              <a:t>Team CodeKids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49BEF89-76DD-44A7-ACB9-8CB72C11A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652574" y="1272209"/>
            <a:ext cx="5147826" cy="483924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Person planting seedlings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400" dirty="0"/>
              <a:t>A One Step Solution to Smart Farming</a:t>
            </a: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DEF738F3-3ED1-4807-B7DF-B6B70629C4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2"/>
          <a:stretch/>
        </p:blipFill>
        <p:spPr/>
      </p:pic>
      <p:pic>
        <p:nvPicPr>
          <p:cNvPr id="18" name="Picture Placeholder 17" descr="A person standing in a greenhouse">
            <a:extLst>
              <a:ext uri="{FF2B5EF4-FFF2-40B4-BE49-F238E27FC236}">
                <a16:creationId xmlns:a16="http://schemas.microsoft.com/office/drawing/2014/main" id="{59596EF7-C31A-47EF-8885-44BE94DB19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/>
      </p:pic>
      <p:pic>
        <p:nvPicPr>
          <p:cNvPr id="25" name="Picture Placeholder 24" descr="A picture containing person, wheel barrow, plants, green, vegetable">
            <a:extLst>
              <a:ext uri="{FF2B5EF4-FFF2-40B4-BE49-F238E27FC236}">
                <a16:creationId xmlns:a16="http://schemas.microsoft.com/office/drawing/2014/main" id="{26B4E439-15BE-4848-B2FE-CFA129F1B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" b="568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Farm Aid is a website that has been designed keeping in view the opportunities of technologies in agriculture, for profit maximization</a:t>
            </a:r>
          </a:p>
          <a:p>
            <a:r>
              <a:rPr lang="en-US" dirty="0"/>
              <a:t>as well as</a:t>
            </a:r>
          </a:p>
          <a:p>
            <a:r>
              <a:rPr lang="en-US" dirty="0"/>
              <a:t>Giving a portal for farmers to directly connect with buyers and sell the crops.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Farm Aid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1E6C9135-E2D2-46B9-A009-739CE87EE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B7FA994-B153-45E4-B5FD-FF6CABD2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Seedling growing in soil in the sunlight ">
            <a:extLst>
              <a:ext uri="{FF2B5EF4-FFF2-40B4-BE49-F238E27FC236}">
                <a16:creationId xmlns:a16="http://schemas.microsoft.com/office/drawing/2014/main" id="{9D65E70B-E8A9-48A3-919D-4859EBE877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9F278136-1732-4E41-8B33-CE377A68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064" y="1965279"/>
            <a:ext cx="5258936" cy="4892722"/>
          </a:xfrm>
        </p:spPr>
        <p:txBody>
          <a:bodyPr/>
          <a:lstStyle/>
          <a:p>
            <a:r>
              <a:rPr lang="en-US" dirty="0"/>
              <a:t>“The ultimate goal of farming is not the growing of crops, but the cultivation and perfection of human beings.”</a:t>
            </a:r>
          </a:p>
        </p:txBody>
      </p:sp>
      <p:sp>
        <p:nvSpPr>
          <p:cNvPr id="54" name="Subtitle 53">
            <a:extLst>
              <a:ext uri="{FF2B5EF4-FFF2-40B4-BE49-F238E27FC236}">
                <a16:creationId xmlns:a16="http://schemas.microsoft.com/office/drawing/2014/main" id="{412630A7-6D94-475F-ADBF-F4E0818C5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109728" tIns="109728" rIns="109728" bIns="91440" rtlCol="0" anchor="t">
            <a:normAutofit fontScale="92500" lnSpcReduction="20000"/>
          </a:bodyPr>
          <a:lstStyle/>
          <a:p>
            <a:r>
              <a:rPr lang="en-US" sz="1400" dirty="0"/>
              <a:t>— Masanobu Fukuoka, 'The One-Straw Revolution', 1975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401C-2C89-406F-BCBF-5144616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3" name="Date Placeholder 9">
            <a:extLst>
              <a:ext uri="{FF2B5EF4-FFF2-40B4-BE49-F238E27FC236}">
                <a16:creationId xmlns:a16="http://schemas.microsoft.com/office/drawing/2014/main" id="{A02922CF-46F7-4A39-B3D3-39A64B2D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3/9/2021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730E543D-2A60-4460-8F1A-5EEDD42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109728" tIns="109728" rIns="109728" bIns="91440" rtlCol="0" anchor="b">
            <a:normAutofit/>
          </a:bodyPr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BDE575A-F63B-4C74-9797-1CA462CFE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81549" y="1757155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08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person, wheel barrow, plants, green, vegetable">
            <a:extLst>
              <a:ext uri="{FF2B5EF4-FFF2-40B4-BE49-F238E27FC236}">
                <a16:creationId xmlns:a16="http://schemas.microsoft.com/office/drawing/2014/main" id="{6967CCE3-23DA-4EDA-83A3-93D05A8B38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" b="149"/>
          <a:stretch/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216DE36A-8936-4960-80FB-84297E9E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Services Used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88ED13-EE1F-45B5-8412-D43AE2D2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IBM Machine Learning</a:t>
            </a:r>
          </a:p>
          <a:p>
            <a:r>
              <a:rPr lang="en-US" b="1" dirty="0"/>
              <a:t>DB2</a:t>
            </a:r>
          </a:p>
          <a:p>
            <a:r>
              <a:rPr lang="en-US" b="1" dirty="0"/>
              <a:t>IBM IOT Platform</a:t>
            </a:r>
          </a:p>
          <a:p>
            <a:r>
              <a:rPr lang="en-US" b="1" dirty="0"/>
              <a:t>IBM Cognos Analytics</a:t>
            </a:r>
          </a:p>
          <a:p>
            <a:r>
              <a:rPr lang="en-US" b="1" dirty="0"/>
              <a:t>IBM Cloud Object Storage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E08CB02-6FA7-4213-86CA-3E2311D607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Watson Assistant</a:t>
            </a:r>
          </a:p>
          <a:p>
            <a:r>
              <a:rPr lang="en-US" b="1" dirty="0"/>
              <a:t>Watson Studio</a:t>
            </a:r>
          </a:p>
          <a:p>
            <a:r>
              <a:rPr lang="en-US" b="1" dirty="0"/>
              <a:t>Node RED</a:t>
            </a:r>
          </a:p>
          <a:p>
            <a:r>
              <a:rPr lang="en-US" b="1" dirty="0"/>
              <a:t>IBM Auto AI</a:t>
            </a:r>
          </a:p>
          <a:p>
            <a:r>
              <a:rPr lang="en-US" b="1" dirty="0"/>
              <a:t>IBM Cloud Function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D4F01B-5462-493A-AFF4-8AF31FAB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Farm Aid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B867B3B-873E-417B-B4DA-56D5A58FFC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C6BC281-8A91-43D4-BB5F-90DD203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53A6A86-8C23-4A40-92F8-92DFF7A25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050056"/>
            <a:ext cx="7323252" cy="823912"/>
          </a:xfrm>
        </p:spPr>
        <p:txBody>
          <a:bodyPr>
            <a:normAutofit/>
          </a:bodyPr>
          <a:lstStyle/>
          <a:p>
            <a:r>
              <a:rPr lang="en-IN" dirty="0"/>
              <a:t>Our website is entirely Backed by IBM cloud</a:t>
            </a:r>
          </a:p>
        </p:txBody>
      </p:sp>
    </p:spTree>
    <p:extLst>
      <p:ext uri="{BB962C8B-B14F-4D97-AF65-F5344CB8AC3E}">
        <p14:creationId xmlns:p14="http://schemas.microsoft.com/office/powerpoint/2010/main" val="224269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Language, Modules &amp;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3.8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HTML,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JavaScript,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Scikit-learn, Random Forest Regressor</a:t>
            </a:r>
          </a:p>
        </p:txBody>
      </p:sp>
      <p:pic>
        <p:nvPicPr>
          <p:cNvPr id="21" name="Picture Placeholder 20" descr="Seedling soil in the sunlight">
            <a:extLst>
              <a:ext uri="{FF2B5EF4-FFF2-40B4-BE49-F238E27FC236}">
                <a16:creationId xmlns:a16="http://schemas.microsoft.com/office/drawing/2014/main" id="{3DBC1EA4-CEC0-4946-B147-DB5F70AB5C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/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0E8F3-DB96-45A9-B559-6A3E156F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Farm Aid</a:t>
            </a:r>
          </a:p>
        </p:txBody>
      </p:sp>
      <p:pic>
        <p:nvPicPr>
          <p:cNvPr id="16" name="Picture Placeholder 15" descr="Seedling soil in the sunlight">
            <a:extLst>
              <a:ext uri="{FF2B5EF4-FFF2-40B4-BE49-F238E27FC236}">
                <a16:creationId xmlns:a16="http://schemas.microsoft.com/office/drawing/2014/main" id="{3CB8AD46-F0A9-4BC7-9654-CFD400CE12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" b="252"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13AEC-8150-4417-8371-8F675C0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664F-D996-450A-B049-CB96E80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49FE-C0A3-47FC-8C77-C41D0C04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248" y="787548"/>
            <a:ext cx="4871711" cy="14164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EA4F8524-08FD-4770-8E76-4588EA2E16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/>
        </p:blipFill>
        <p:spPr>
          <a:xfrm>
            <a:off x="0" y="0"/>
            <a:ext cx="4871651" cy="4716849"/>
          </a:xfrm>
        </p:spPr>
      </p:pic>
      <p:pic>
        <p:nvPicPr>
          <p:cNvPr id="12" name="Picture Placeholder 11" descr="A person standing in a greenhouse">
            <a:extLst>
              <a:ext uri="{FF2B5EF4-FFF2-40B4-BE49-F238E27FC236}">
                <a16:creationId xmlns:a16="http://schemas.microsoft.com/office/drawing/2014/main" id="{F5F3B56C-4EE4-4D49-8191-08FE8C1A6F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" b="523"/>
          <a:stretch/>
        </p:blipFill>
        <p:spPr>
          <a:xfrm>
            <a:off x="3261367" y="4226721"/>
            <a:ext cx="2792336" cy="26312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406F-7E28-44E5-BC03-EC01665A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247" y="2425148"/>
            <a:ext cx="4744095" cy="35243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Crop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Yield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Famer- Buyer Connect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Farm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FCC6A-FE2A-445B-94A3-84942F50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248" y="6170613"/>
            <a:ext cx="2323057" cy="457077"/>
          </a:xfrm>
        </p:spPr>
        <p:txBody>
          <a:bodyPr/>
          <a:lstStyle/>
          <a:p>
            <a:r>
              <a:rPr lang="en-US" dirty="0"/>
              <a:t>Farm Aid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CC2A2-2DA4-4408-834D-0EA6D6DE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3872" y="6172200"/>
            <a:ext cx="1404608" cy="455490"/>
          </a:xfrm>
        </p:spPr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EB0D-92FB-4F07-9F62-B73145EB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7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3CCA-72B1-4C4E-AAE4-31904B06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442220"/>
            <a:ext cx="9571507" cy="1345269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C4F26D9A-5829-4A3C-ACF5-9439402787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119304" y="2443277"/>
            <a:ext cx="1841341" cy="1841341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84C1D2-8D92-4789-9AF0-C181FFF1F8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3320" y="4906758"/>
            <a:ext cx="1205164" cy="579642"/>
          </a:xfrm>
        </p:spPr>
        <p:txBody>
          <a:bodyPr>
            <a:normAutofit/>
          </a:bodyPr>
          <a:lstStyle/>
          <a:p>
            <a:r>
              <a:rPr lang="en-US" dirty="0"/>
              <a:t>Ashish </a:t>
            </a:r>
            <a:r>
              <a:rPr lang="en-US" dirty="0" err="1"/>
              <a:t>Sureka</a:t>
            </a:r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0E434452-0828-4335-9010-84D1A9E9524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3706228" y="2374487"/>
            <a:ext cx="1862790" cy="1862790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AA0833-1090-4FCD-8B8A-D422500C1D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0535" y="4906758"/>
            <a:ext cx="1371600" cy="579642"/>
          </a:xfrm>
        </p:spPr>
        <p:txBody>
          <a:bodyPr>
            <a:normAutofit/>
          </a:bodyPr>
          <a:lstStyle/>
          <a:p>
            <a:r>
              <a:rPr lang="en-US" dirty="0" err="1"/>
              <a:t>Deekshya</a:t>
            </a:r>
            <a:r>
              <a:rPr lang="en-US" dirty="0"/>
              <a:t> Dash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B66B3F5-48A2-4B43-80B1-E7688C5A51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332191" y="2418679"/>
            <a:ext cx="1899747" cy="1899747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DC2194E-39EA-41E8-9D2C-6B4E81B4E2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04900" y="4906758"/>
            <a:ext cx="1371600" cy="579642"/>
          </a:xfrm>
        </p:spPr>
        <p:txBody>
          <a:bodyPr>
            <a:normAutofit/>
          </a:bodyPr>
          <a:lstStyle/>
          <a:p>
            <a:r>
              <a:rPr lang="en-US" dirty="0" err="1"/>
              <a:t>Sanjam</a:t>
            </a:r>
            <a:r>
              <a:rPr lang="en-US" dirty="0"/>
              <a:t> Kumar Panda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6B201E7E-B2D2-48FF-BBBF-24B735B189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8960878" y="2374475"/>
            <a:ext cx="1952033" cy="1952033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6E8E3E4-84FD-4C61-9691-11F01E885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1233" y="4906758"/>
            <a:ext cx="1371600" cy="579642"/>
          </a:xfrm>
        </p:spPr>
        <p:txBody>
          <a:bodyPr>
            <a:normAutofit/>
          </a:bodyPr>
          <a:lstStyle/>
          <a:p>
            <a:r>
              <a:rPr lang="en-US" dirty="0"/>
              <a:t>Debidutta Dash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FAD855D-1D6E-47EE-A75B-73AFC5DE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5667375" cy="457200"/>
          </a:xfrm>
        </p:spPr>
        <p:txBody>
          <a:bodyPr/>
          <a:lstStyle/>
          <a:p>
            <a:r>
              <a:rPr lang="en-US" dirty="0"/>
              <a:t>Farm Aid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B2440-4B58-4119-9485-5EDCEF96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0727" y="6170491"/>
            <a:ext cx="2840083" cy="457200"/>
          </a:xfrm>
        </p:spPr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29" name="Slide Number Placeholder 33">
            <a:extLst>
              <a:ext uri="{FF2B5EF4-FFF2-40B4-BE49-F238E27FC236}">
                <a16:creationId xmlns:a16="http://schemas.microsoft.com/office/drawing/2014/main" id="{7E458D6B-0F73-4B5F-BB66-7596B65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4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B9B0D-416F-4632-8530-27002FB8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912"/>
            <a:ext cx="7340048" cy="1651054"/>
          </a:xfrm>
        </p:spPr>
        <p:txBody>
          <a:bodyPr/>
          <a:lstStyle/>
          <a:p>
            <a:r>
              <a:rPr lang="en-US" dirty="0"/>
              <a:t>Token of Gratitude</a:t>
            </a:r>
          </a:p>
        </p:txBody>
      </p:sp>
      <p:pic>
        <p:nvPicPr>
          <p:cNvPr id="10" name="Picture Placeholder 9" descr="A picture containing person, plant, green, vegetable">
            <a:extLst>
              <a:ext uri="{FF2B5EF4-FFF2-40B4-BE49-F238E27FC236}">
                <a16:creationId xmlns:a16="http://schemas.microsoft.com/office/drawing/2014/main" id="{CAA82CD4-07C1-403F-9463-C28AF924A8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17763" cy="6858000"/>
          </a:xfrm>
        </p:spPr>
      </p:pic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710A1955-F4D9-4D6A-8F17-5F7D9DC772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0"/>
            <a:ext cx="3048000" cy="6858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E7EDD-7A5C-4244-8946-FE586E06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6172200"/>
            <a:ext cx="5667375" cy="457200"/>
          </a:xfrm>
        </p:spPr>
        <p:txBody>
          <a:bodyPr/>
          <a:lstStyle/>
          <a:p>
            <a:r>
              <a:rPr lang="en-US" dirty="0"/>
              <a:t>Farm Aid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E9D1-0E12-4CA2-B5D3-036A7529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0083" cy="457200"/>
          </a:xfrm>
        </p:spPr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45" name="Slide Number Placeholder 31">
            <a:extLst>
              <a:ext uri="{FF2B5EF4-FFF2-40B4-BE49-F238E27FC236}">
                <a16:creationId xmlns:a16="http://schemas.microsoft.com/office/drawing/2014/main" id="{33815EDF-8F7C-4409-9266-EF1F240D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fld id="{FAEF9944-A4F6-4C59-AEBD-678D6480B8E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2A574-FC29-445F-B471-750B48EDF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775004"/>
            <a:ext cx="3985146" cy="14012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SmartInternz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193365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346268"/>
            <a:ext cx="4632891" cy="3066706"/>
          </a:xfrm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712" y="4412974"/>
            <a:ext cx="4278738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Team CodeKids</a:t>
            </a:r>
          </a:p>
          <a:p>
            <a:r>
              <a:rPr lang="en-US" dirty="0"/>
              <a:t>Email: farmaid@gmail.com</a:t>
            </a:r>
          </a:p>
          <a:p>
            <a:r>
              <a:rPr lang="en-US" dirty="0"/>
              <a:t>Website: </a:t>
            </a:r>
            <a:r>
              <a:rPr lang="en-US" dirty="0" err="1"/>
              <a:t>farmaid.xyz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815B-0184-4E8F-B571-C492B907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2" y="6170490"/>
            <a:ext cx="6013061" cy="457200"/>
          </a:xfrm>
        </p:spPr>
        <p:txBody>
          <a:bodyPr/>
          <a:lstStyle/>
          <a:p>
            <a:r>
              <a:rPr lang="en-US" dirty="0"/>
              <a:t>Farm Aid</a:t>
            </a:r>
          </a:p>
        </p:txBody>
      </p:sp>
      <p:pic>
        <p:nvPicPr>
          <p:cNvPr id="12" name="Picture Placeholder 11" descr="A picture containing person, plant, green, vegetable">
            <a:extLst>
              <a:ext uri="{FF2B5EF4-FFF2-40B4-BE49-F238E27FC236}">
                <a16:creationId xmlns:a16="http://schemas.microsoft.com/office/drawing/2014/main" id="{913ABB5F-0386-46D2-984D-F772DEC67B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0397" y="4570"/>
            <a:ext cx="3084612" cy="3481579"/>
          </a:xfrm>
        </p:spPr>
      </p:pic>
      <p:pic>
        <p:nvPicPr>
          <p:cNvPr id="16" name="Picture Placeholder 15" descr="A picture containing person, wheel barrow, plants, green, vegetable">
            <a:extLst>
              <a:ext uri="{FF2B5EF4-FFF2-40B4-BE49-F238E27FC236}">
                <a16:creationId xmlns:a16="http://schemas.microsoft.com/office/drawing/2014/main" id="{A691FEAE-FE9B-4F51-8E02-402437FA3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2300" y="0"/>
            <a:ext cx="2679700" cy="3483864"/>
          </a:xfrm>
        </p:spPr>
      </p:pic>
      <p:pic>
        <p:nvPicPr>
          <p:cNvPr id="14" name="Picture Placeholder 13" descr="A person standing in a greenhouse">
            <a:extLst>
              <a:ext uri="{FF2B5EF4-FFF2-40B4-BE49-F238E27FC236}">
                <a16:creationId xmlns:a16="http://schemas.microsoft.com/office/drawing/2014/main" id="{8706E96D-2B8F-45D1-8BDA-C66A1827E6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115" y="3531870"/>
            <a:ext cx="3084612" cy="3326130"/>
          </a:xfrm>
        </p:spPr>
      </p:pic>
      <p:pic>
        <p:nvPicPr>
          <p:cNvPr id="18" name="Picture Placeholder 17" descr="A picture containing people, standing together in a greenhouse">
            <a:extLst>
              <a:ext uri="{FF2B5EF4-FFF2-40B4-BE49-F238E27FC236}">
                <a16:creationId xmlns:a16="http://schemas.microsoft.com/office/drawing/2014/main" id="{26421B3B-62C4-436B-9D85-8D6D4E337D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858" y="3531870"/>
            <a:ext cx="2679700" cy="3326130"/>
          </a:xfrm>
        </p:spPr>
      </p:pic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112F4E2E-F4E9-4450-B72D-2B27F56D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172200"/>
            <a:ext cx="2843784" cy="457200"/>
          </a:xfrm>
        </p:spPr>
        <p:txBody>
          <a:bodyPr/>
          <a:lstStyle/>
          <a:p>
            <a:r>
              <a:rPr lang="en-US" dirty="0"/>
              <a:t>3/9/2021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7D40C6-87B1-48BA-A5F4-713A846F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2410" y="6172200"/>
            <a:ext cx="775429" cy="457200"/>
          </a:xfrm>
        </p:spPr>
        <p:txBody>
          <a:bodyPr/>
          <a:lstStyle/>
          <a:p>
            <a:fld id="{FAEF9944-A4F6-4C59-AEBD-678D6480B8E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E13122-F311-42FD-A551-F80E95967A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8E41239-C5EC-4F83-8E98-7D7D6C2BBF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D88FD9-F816-4DDA-AB4F-EFDCB988D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0</TotalTime>
  <Words>232</Words>
  <Application>Microsoft Office PowerPoint</Application>
  <PresentationFormat>Widescreen</PresentationFormat>
  <Paragraphs>75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Meiryo</vt:lpstr>
      <vt:lpstr>Arial</vt:lpstr>
      <vt:lpstr>Calibri</vt:lpstr>
      <vt:lpstr>Corbel</vt:lpstr>
      <vt:lpstr>SketchLinesVTI</vt:lpstr>
      <vt:lpstr>Farm Aid                          - for the Farm made</vt:lpstr>
      <vt:lpstr>A One Step Solution to Smart Farming</vt:lpstr>
      <vt:lpstr>“The ultimate goal of farming is not the growing of crops, but the cultivation and perfection of human beings.”</vt:lpstr>
      <vt:lpstr>IBM Cloud Services Used</vt:lpstr>
      <vt:lpstr>Language, Modules &amp; Frameworks</vt:lpstr>
      <vt:lpstr>Features</vt:lpstr>
      <vt:lpstr>Our Team</vt:lpstr>
      <vt:lpstr>Token of Gratitude</vt:lpstr>
      <vt:lpstr>Thank You</vt:lpstr>
      <vt:lpstr>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2021-09-03T06:36:27Z</dcterms:created>
  <dcterms:modified xsi:type="dcterms:W3CDTF">2021-09-03T07:48:12Z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